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5.xml" ContentType="application/vnd.openxmlformats-officedocument.theme+xml"/>
  <Override PartName="/ppt/slideLayouts/slideLayout9.xml" ContentType="application/vnd.openxmlformats-officedocument.presentationml.slideLayout+xml"/>
  <Override PartName="/ppt/theme/theme6.xml" ContentType="application/vnd.openxmlformats-officedocument.theme+xml"/>
  <Override PartName="/ppt/slideLayouts/slideLayout10.xml" ContentType="application/vnd.openxmlformats-officedocument.presentationml.slideLayout+xml"/>
  <Override PartName="/ppt/theme/theme7.xml" ContentType="application/vnd.openxmlformats-officedocument.theme+xml"/>
  <Override PartName="/ppt/slideLayouts/slideLayout11.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49" r:id="rId1"/>
    <p:sldMasterId id="2147484261" r:id="rId2"/>
    <p:sldMasterId id="2147484273" r:id="rId3"/>
    <p:sldMasterId id="2147484277" r:id="rId4"/>
    <p:sldMasterId id="2147484283" r:id="rId5"/>
    <p:sldMasterId id="2147484285" r:id="rId6"/>
    <p:sldMasterId id="2147484287" r:id="rId7"/>
    <p:sldMasterId id="2147484301" r:id="rId8"/>
  </p:sldMasterIdLst>
  <p:notesMasterIdLst>
    <p:notesMasterId r:id="rId28"/>
  </p:notesMasterIdLst>
  <p:handoutMasterIdLst>
    <p:handoutMasterId r:id="rId29"/>
  </p:handoutMasterIdLst>
  <p:sldIdLst>
    <p:sldId id="540" r:id="rId9"/>
    <p:sldId id="524" r:id="rId10"/>
    <p:sldId id="603" r:id="rId11"/>
    <p:sldId id="576" r:id="rId12"/>
    <p:sldId id="543" r:id="rId13"/>
    <p:sldId id="600" r:id="rId14"/>
    <p:sldId id="607" r:id="rId15"/>
    <p:sldId id="605" r:id="rId16"/>
    <p:sldId id="606" r:id="rId17"/>
    <p:sldId id="588" r:id="rId18"/>
    <p:sldId id="590" r:id="rId19"/>
    <p:sldId id="572" r:id="rId20"/>
    <p:sldId id="601" r:id="rId21"/>
    <p:sldId id="602" r:id="rId22"/>
    <p:sldId id="604" r:id="rId23"/>
    <p:sldId id="595" r:id="rId24"/>
    <p:sldId id="594" r:id="rId25"/>
    <p:sldId id="553" r:id="rId26"/>
    <p:sldId id="546" r:id="rId2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36">
          <p15:clr>
            <a:srgbClr val="A4A3A4"/>
          </p15:clr>
        </p15:guide>
        <p15:guide id="2" pos="24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reira-Chakka, Ramona" initials="RP" lastIdx="2" clrIdx="0"/>
  <p:cmAuthor id="1" name="Gutierrez, Amanda" initials="AG" lastIdx="4" clrIdx="1"/>
  <p:cmAuthor id="2" name="Webb, Jennifer" initials="JW" lastIdx="11" clrIdx="2"/>
  <p:cmAuthor id="3" name="Windows User" initials="WU" lastIdx="2" clrIdx="3">
    <p:extLst>
      <p:ext uri="{19B8F6BF-5375-455C-9EA6-DF929625EA0E}">
        <p15:presenceInfo xmlns:p15="http://schemas.microsoft.com/office/powerpoint/2012/main" userId="Windows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DC9D9"/>
    <a:srgbClr val="00A1DE"/>
    <a:srgbClr val="002776"/>
    <a:srgbClr val="0079A6"/>
    <a:srgbClr val="0779A6"/>
    <a:srgbClr val="0066CC"/>
    <a:srgbClr val="0033CC"/>
    <a:srgbClr val="92D050"/>
    <a:srgbClr val="0099CC"/>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576" autoAdjust="0"/>
    <p:restoredTop sz="85896" autoAdjust="0"/>
  </p:normalViewPr>
  <p:slideViewPr>
    <p:cSldViewPr>
      <p:cViewPr varScale="1">
        <p:scale>
          <a:sx n="76" d="100"/>
          <a:sy n="76" d="100"/>
        </p:scale>
        <p:origin x="590" y="-350"/>
      </p:cViewPr>
      <p:guideLst>
        <p:guide orient="horz" pos="336"/>
        <p:guide pos="2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3528"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72" cy="464184"/>
          </a:xfrm>
          <a:prstGeom prst="rect">
            <a:avLst/>
          </a:prstGeom>
        </p:spPr>
        <p:txBody>
          <a:bodyPr vert="horz" lIns="91640" tIns="45820" rIns="91640" bIns="45820" rtlCol="0"/>
          <a:lstStyle>
            <a:lvl1pPr algn="l">
              <a:defRPr sz="1200"/>
            </a:lvl1pPr>
          </a:lstStyle>
          <a:p>
            <a:endParaRPr lang="en-US"/>
          </a:p>
        </p:txBody>
      </p:sp>
      <p:sp>
        <p:nvSpPr>
          <p:cNvPr id="3" name="Date Placeholder 2"/>
          <p:cNvSpPr>
            <a:spLocks noGrp="1"/>
          </p:cNvSpPr>
          <p:nvPr>
            <p:ph type="dt" sz="quarter" idx="1"/>
          </p:nvPr>
        </p:nvSpPr>
        <p:spPr>
          <a:xfrm>
            <a:off x="3970437" y="0"/>
            <a:ext cx="3038372" cy="464184"/>
          </a:xfrm>
          <a:prstGeom prst="rect">
            <a:avLst/>
          </a:prstGeom>
        </p:spPr>
        <p:txBody>
          <a:bodyPr vert="horz" lIns="91640" tIns="45820" rIns="91640" bIns="45820" rtlCol="0"/>
          <a:lstStyle>
            <a:lvl1pPr algn="r">
              <a:defRPr sz="1200"/>
            </a:lvl1pPr>
          </a:lstStyle>
          <a:p>
            <a:fld id="{2F99C94D-81E5-4406-A193-6D951F99F8A4}" type="datetimeFigureOut">
              <a:rPr lang="en-US" smtClean="0"/>
              <a:t>4/9/2015</a:t>
            </a:fld>
            <a:endParaRPr lang="en-US"/>
          </a:p>
        </p:txBody>
      </p:sp>
      <p:sp>
        <p:nvSpPr>
          <p:cNvPr id="4" name="Footer Placeholder 3"/>
          <p:cNvSpPr>
            <a:spLocks noGrp="1"/>
          </p:cNvSpPr>
          <p:nvPr>
            <p:ph type="ftr" sz="quarter" idx="2"/>
          </p:nvPr>
        </p:nvSpPr>
        <p:spPr>
          <a:xfrm>
            <a:off x="0" y="8830627"/>
            <a:ext cx="3038372" cy="464184"/>
          </a:xfrm>
          <a:prstGeom prst="rect">
            <a:avLst/>
          </a:prstGeom>
        </p:spPr>
        <p:txBody>
          <a:bodyPr vert="horz" lIns="91640" tIns="45820" rIns="91640" bIns="45820" rtlCol="0" anchor="b"/>
          <a:lstStyle>
            <a:lvl1pPr algn="l">
              <a:defRPr sz="1200"/>
            </a:lvl1pPr>
          </a:lstStyle>
          <a:p>
            <a:endParaRPr lang="en-US"/>
          </a:p>
        </p:txBody>
      </p:sp>
      <p:sp>
        <p:nvSpPr>
          <p:cNvPr id="5" name="Slide Number Placeholder 4"/>
          <p:cNvSpPr>
            <a:spLocks noGrp="1"/>
          </p:cNvSpPr>
          <p:nvPr>
            <p:ph type="sldNum" sz="quarter" idx="3"/>
          </p:nvPr>
        </p:nvSpPr>
        <p:spPr>
          <a:xfrm>
            <a:off x="3970437" y="8830627"/>
            <a:ext cx="3038372" cy="464184"/>
          </a:xfrm>
          <a:prstGeom prst="rect">
            <a:avLst/>
          </a:prstGeom>
        </p:spPr>
        <p:txBody>
          <a:bodyPr vert="horz" lIns="91640" tIns="45820" rIns="91640" bIns="45820" rtlCol="0" anchor="b"/>
          <a:lstStyle>
            <a:lvl1pPr algn="r">
              <a:defRPr sz="1200"/>
            </a:lvl1pPr>
          </a:lstStyle>
          <a:p>
            <a:fld id="{823839B6-F3A2-4EC3-9AD5-DB1F86C38293}" type="slidenum">
              <a:rPr lang="en-US" smtClean="0"/>
              <a:t>‹#›</a:t>
            </a:fld>
            <a:endParaRPr lang="en-US"/>
          </a:p>
        </p:txBody>
      </p:sp>
    </p:spTree>
    <p:extLst>
      <p:ext uri="{BB962C8B-B14F-4D97-AF65-F5344CB8AC3E}">
        <p14:creationId xmlns:p14="http://schemas.microsoft.com/office/powerpoint/2010/main" val="24345226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9860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81100" y="696913"/>
            <a:ext cx="4648200" cy="3486150"/>
          </a:xfrm>
          <a:prstGeom prst="rect">
            <a:avLst/>
          </a:prstGeom>
          <a:ln/>
        </p:spPr>
      </p:sp>
      <p:sp>
        <p:nvSpPr>
          <p:cNvPr id="28675" name="Notes Placeholder 2"/>
          <p:cNvSpPr>
            <a:spLocks noGrp="1"/>
          </p:cNvSpPr>
          <p:nvPr>
            <p:ph type="body" idx="1"/>
          </p:nvPr>
        </p:nvSpPr>
        <p:spPr>
          <a:xfrm>
            <a:off x="701359" y="4416108"/>
            <a:ext cx="5607684" cy="4184016"/>
          </a:xfrm>
          <a:prstGeom prst="rect">
            <a:avLst/>
          </a:prstGeom>
          <a:noFill/>
        </p:spPr>
        <p:txBody>
          <a:bodyPr/>
          <a:lstStyle/>
          <a:p>
            <a:endParaRPr lang="en-US" dirty="0" smtClean="0"/>
          </a:p>
        </p:txBody>
      </p:sp>
      <p:sp>
        <p:nvSpPr>
          <p:cNvPr id="28676" name="Slide Number Placeholder 3"/>
          <p:cNvSpPr>
            <a:spLocks noGrp="1"/>
          </p:cNvSpPr>
          <p:nvPr>
            <p:ph type="sldNum" sz="quarter" idx="5"/>
          </p:nvPr>
        </p:nvSpPr>
        <p:spPr>
          <a:xfrm>
            <a:off x="3971182" y="8829037"/>
            <a:ext cx="3037628" cy="465774"/>
          </a:xfrm>
          <a:prstGeom prst="rect">
            <a:avLst/>
          </a:prstGeom>
          <a:noFill/>
        </p:spPr>
        <p:txBody>
          <a:bodyPr/>
          <a:lstStyle>
            <a:lvl1pPr defTabSz="932415" eaLnBrk="0" hangingPunct="0">
              <a:defRPr>
                <a:solidFill>
                  <a:schemeClr val="tx1"/>
                </a:solidFill>
                <a:latin typeface="Arial" charset="0"/>
              </a:defRPr>
            </a:lvl1pPr>
            <a:lvl2pPr marL="744659" indent="-286407" defTabSz="932415" eaLnBrk="0" hangingPunct="0">
              <a:defRPr>
                <a:solidFill>
                  <a:schemeClr val="tx1"/>
                </a:solidFill>
                <a:latin typeface="Arial" charset="0"/>
              </a:defRPr>
            </a:lvl2pPr>
            <a:lvl3pPr marL="1145629" indent="-229126" defTabSz="932415" eaLnBrk="0" hangingPunct="0">
              <a:defRPr>
                <a:solidFill>
                  <a:schemeClr val="tx1"/>
                </a:solidFill>
                <a:latin typeface="Arial" charset="0"/>
              </a:defRPr>
            </a:lvl3pPr>
            <a:lvl4pPr marL="1603880" indent="-229126" defTabSz="932415" eaLnBrk="0" hangingPunct="0">
              <a:defRPr>
                <a:solidFill>
                  <a:schemeClr val="tx1"/>
                </a:solidFill>
                <a:latin typeface="Arial" charset="0"/>
              </a:defRPr>
            </a:lvl4pPr>
            <a:lvl5pPr marL="2062132" indent="-229126" defTabSz="932415" eaLnBrk="0" hangingPunct="0">
              <a:defRPr>
                <a:solidFill>
                  <a:schemeClr val="tx1"/>
                </a:solidFill>
                <a:latin typeface="Arial" charset="0"/>
              </a:defRPr>
            </a:lvl5pPr>
            <a:lvl6pPr marL="2520384" indent="-229126" defTabSz="932415" eaLnBrk="0" fontAlgn="base" hangingPunct="0">
              <a:spcBef>
                <a:spcPct val="0"/>
              </a:spcBef>
              <a:spcAft>
                <a:spcPct val="0"/>
              </a:spcAft>
              <a:defRPr>
                <a:solidFill>
                  <a:schemeClr val="tx1"/>
                </a:solidFill>
                <a:latin typeface="Arial" charset="0"/>
              </a:defRPr>
            </a:lvl6pPr>
            <a:lvl7pPr marL="2978635" indent="-229126" defTabSz="932415" eaLnBrk="0" fontAlgn="base" hangingPunct="0">
              <a:spcBef>
                <a:spcPct val="0"/>
              </a:spcBef>
              <a:spcAft>
                <a:spcPct val="0"/>
              </a:spcAft>
              <a:defRPr>
                <a:solidFill>
                  <a:schemeClr val="tx1"/>
                </a:solidFill>
                <a:latin typeface="Arial" charset="0"/>
              </a:defRPr>
            </a:lvl7pPr>
            <a:lvl8pPr marL="3436887" indent="-229126" defTabSz="932415" eaLnBrk="0" fontAlgn="base" hangingPunct="0">
              <a:spcBef>
                <a:spcPct val="0"/>
              </a:spcBef>
              <a:spcAft>
                <a:spcPct val="0"/>
              </a:spcAft>
              <a:defRPr>
                <a:solidFill>
                  <a:schemeClr val="tx1"/>
                </a:solidFill>
                <a:latin typeface="Arial" charset="0"/>
              </a:defRPr>
            </a:lvl8pPr>
            <a:lvl9pPr marL="3895138" indent="-229126" defTabSz="932415" eaLnBrk="0" fontAlgn="base" hangingPunct="0">
              <a:spcBef>
                <a:spcPct val="0"/>
              </a:spcBef>
              <a:spcAft>
                <a:spcPct val="0"/>
              </a:spcAft>
              <a:defRPr>
                <a:solidFill>
                  <a:schemeClr val="tx1"/>
                </a:solidFill>
                <a:latin typeface="Arial" charset="0"/>
              </a:defRPr>
            </a:lvl9pPr>
          </a:lstStyle>
          <a:p>
            <a:pPr eaLnBrk="1" hangingPunct="1"/>
            <a:fld id="{354068A6-96D7-4707-AF00-B1128C92CEE3}" type="slidenum">
              <a:rPr lang="en-US" smtClean="0"/>
              <a:pPr eaLnBrk="1" hangingPunct="1"/>
              <a:t>1</a:t>
            </a:fld>
            <a:endParaRPr lang="en-US" smtClean="0"/>
          </a:p>
        </p:txBody>
      </p:sp>
    </p:spTree>
    <p:extLst>
      <p:ext uri="{BB962C8B-B14F-4D97-AF65-F5344CB8AC3E}">
        <p14:creationId xmlns:p14="http://schemas.microsoft.com/office/powerpoint/2010/main" val="39107828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prstGeom prst="rect">
            <a:avLst/>
          </a:prstGeom>
        </p:spPr>
      </p:sp>
      <p:sp>
        <p:nvSpPr>
          <p:cNvPr id="3" name="Notes Placeholder 2"/>
          <p:cNvSpPr>
            <a:spLocks noGrp="1"/>
          </p:cNvSpPr>
          <p:nvPr>
            <p:ph type="body" idx="1"/>
          </p:nvPr>
        </p:nvSpPr>
        <p:spPr>
          <a:xfrm>
            <a:off x="701359" y="4416108"/>
            <a:ext cx="5607684" cy="4184016"/>
          </a:xfrm>
          <a:prstGeom prst="rect">
            <a:avLst/>
          </a:prstGeom>
        </p:spPr>
        <p:txBody>
          <a:bodyPr/>
          <a:lstStyle/>
          <a:p>
            <a:endParaRPr lang="en-US" dirty="0"/>
          </a:p>
        </p:txBody>
      </p:sp>
      <p:sp>
        <p:nvSpPr>
          <p:cNvPr id="4" name="Slide Number Placeholder 3"/>
          <p:cNvSpPr>
            <a:spLocks noGrp="1"/>
          </p:cNvSpPr>
          <p:nvPr>
            <p:ph type="sldNum" sz="quarter" idx="10"/>
          </p:nvPr>
        </p:nvSpPr>
        <p:spPr>
          <a:xfrm>
            <a:off x="3971182" y="8829037"/>
            <a:ext cx="3037628" cy="465774"/>
          </a:xfrm>
          <a:prstGeom prst="rect">
            <a:avLst/>
          </a:prstGeom>
        </p:spPr>
        <p:txBody>
          <a:bodyPr/>
          <a:lstStyle/>
          <a:p>
            <a:pPr>
              <a:defRPr/>
            </a:pPr>
            <a:fld id="{AF42608A-7F8D-4015-9FDA-89C792F94ECF}" type="slidenum">
              <a:rPr lang="en-US" smtClean="0"/>
              <a:pPr>
                <a:defRPr/>
              </a:pPr>
              <a:t>15</a:t>
            </a:fld>
            <a:endParaRPr lang="en-US" dirty="0"/>
          </a:p>
        </p:txBody>
      </p:sp>
    </p:spTree>
    <p:extLst>
      <p:ext uri="{BB962C8B-B14F-4D97-AF65-F5344CB8AC3E}">
        <p14:creationId xmlns:p14="http://schemas.microsoft.com/office/powerpoint/2010/main" val="19323228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prstGeom prst="rect">
            <a:avLst/>
          </a:prstGeom>
        </p:spPr>
      </p:sp>
      <p:sp>
        <p:nvSpPr>
          <p:cNvPr id="3" name="Notes Placeholder 2"/>
          <p:cNvSpPr>
            <a:spLocks noGrp="1"/>
          </p:cNvSpPr>
          <p:nvPr>
            <p:ph type="body" idx="1"/>
          </p:nvPr>
        </p:nvSpPr>
        <p:spPr>
          <a:xfrm>
            <a:off x="701359" y="4416108"/>
            <a:ext cx="5607684" cy="4184016"/>
          </a:xfrm>
          <a:prstGeom prst="rect">
            <a:avLst/>
          </a:prstGeom>
        </p:spPr>
        <p:txBody>
          <a:bodyPr/>
          <a:lstStyle/>
          <a:p>
            <a:endParaRPr lang="en-US" dirty="0"/>
          </a:p>
        </p:txBody>
      </p:sp>
      <p:sp>
        <p:nvSpPr>
          <p:cNvPr id="4" name="Slide Number Placeholder 3"/>
          <p:cNvSpPr>
            <a:spLocks noGrp="1"/>
          </p:cNvSpPr>
          <p:nvPr>
            <p:ph type="sldNum" sz="quarter" idx="10"/>
          </p:nvPr>
        </p:nvSpPr>
        <p:spPr>
          <a:xfrm>
            <a:off x="3971182" y="8829037"/>
            <a:ext cx="3037628" cy="465774"/>
          </a:xfrm>
          <a:prstGeom prst="rect">
            <a:avLst/>
          </a:prstGeom>
        </p:spPr>
        <p:txBody>
          <a:bodyPr/>
          <a:lstStyle/>
          <a:p>
            <a:pPr>
              <a:defRPr/>
            </a:pPr>
            <a:fld id="{AF42608A-7F8D-4015-9FDA-89C792F94ECF}" type="slidenum">
              <a:rPr lang="en-US" smtClean="0"/>
              <a:pPr>
                <a:defRPr/>
              </a:pPr>
              <a:t>17</a:t>
            </a:fld>
            <a:endParaRPr lang="en-US" dirty="0"/>
          </a:p>
        </p:txBody>
      </p:sp>
    </p:spTree>
    <p:extLst>
      <p:ext uri="{BB962C8B-B14F-4D97-AF65-F5344CB8AC3E}">
        <p14:creationId xmlns:p14="http://schemas.microsoft.com/office/powerpoint/2010/main" val="15485683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prstGeom prst="rect">
            <a:avLst/>
          </a:prstGeom>
        </p:spPr>
      </p:sp>
      <p:sp>
        <p:nvSpPr>
          <p:cNvPr id="3" name="Notes Placeholder 2"/>
          <p:cNvSpPr>
            <a:spLocks noGrp="1"/>
          </p:cNvSpPr>
          <p:nvPr>
            <p:ph type="body" idx="1"/>
          </p:nvPr>
        </p:nvSpPr>
        <p:spPr>
          <a:xfrm>
            <a:off x="701359" y="4416108"/>
            <a:ext cx="5607684" cy="4184016"/>
          </a:xfrm>
          <a:prstGeom prst="rect">
            <a:avLst/>
          </a:prstGeom>
        </p:spPr>
        <p:txBody>
          <a:bodyPr/>
          <a:lstStyle/>
          <a:p>
            <a:endParaRPr lang="en-US" dirty="0"/>
          </a:p>
        </p:txBody>
      </p:sp>
      <p:sp>
        <p:nvSpPr>
          <p:cNvPr id="4" name="Slide Number Placeholder 3"/>
          <p:cNvSpPr>
            <a:spLocks noGrp="1"/>
          </p:cNvSpPr>
          <p:nvPr>
            <p:ph type="sldNum" sz="quarter" idx="10"/>
          </p:nvPr>
        </p:nvSpPr>
        <p:spPr>
          <a:xfrm>
            <a:off x="3971182" y="8829037"/>
            <a:ext cx="3037628" cy="465774"/>
          </a:xfrm>
          <a:prstGeom prst="rect">
            <a:avLst/>
          </a:prstGeom>
        </p:spPr>
        <p:txBody>
          <a:bodyPr/>
          <a:lstStyle/>
          <a:p>
            <a:pPr>
              <a:defRPr/>
            </a:pPr>
            <a:fld id="{AF42608A-7F8D-4015-9FDA-89C792F94ECF}" type="slidenum">
              <a:rPr lang="en-US" smtClean="0"/>
              <a:pPr>
                <a:defRPr/>
              </a:pPr>
              <a:t>18</a:t>
            </a:fld>
            <a:endParaRPr lang="en-US" dirty="0"/>
          </a:p>
        </p:txBody>
      </p:sp>
    </p:spTree>
    <p:extLst>
      <p:ext uri="{BB962C8B-B14F-4D97-AF65-F5344CB8AC3E}">
        <p14:creationId xmlns:p14="http://schemas.microsoft.com/office/powerpoint/2010/main" val="18380412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prstGeom prst="rect">
            <a:avLst/>
          </a:prstGeom>
        </p:spPr>
      </p:sp>
      <p:sp>
        <p:nvSpPr>
          <p:cNvPr id="3" name="Notes Placeholder 2"/>
          <p:cNvSpPr>
            <a:spLocks noGrp="1"/>
          </p:cNvSpPr>
          <p:nvPr>
            <p:ph type="body" idx="1"/>
          </p:nvPr>
        </p:nvSpPr>
        <p:spPr>
          <a:xfrm>
            <a:off x="701359" y="4416108"/>
            <a:ext cx="5607684" cy="4184016"/>
          </a:xfrm>
          <a:prstGeom prst="rect">
            <a:avLst/>
          </a:prstGeom>
        </p:spPr>
        <p:txBody>
          <a:bodyPr/>
          <a:lstStyle/>
          <a:p>
            <a:endParaRPr lang="en-US" dirty="0"/>
          </a:p>
        </p:txBody>
      </p:sp>
      <p:sp>
        <p:nvSpPr>
          <p:cNvPr id="4" name="Slide Number Placeholder 3"/>
          <p:cNvSpPr>
            <a:spLocks noGrp="1"/>
          </p:cNvSpPr>
          <p:nvPr>
            <p:ph type="sldNum" sz="quarter" idx="10"/>
          </p:nvPr>
        </p:nvSpPr>
        <p:spPr>
          <a:xfrm>
            <a:off x="3971182" y="8829037"/>
            <a:ext cx="3037628" cy="465774"/>
          </a:xfrm>
          <a:prstGeom prst="rect">
            <a:avLst/>
          </a:prstGeom>
        </p:spPr>
        <p:txBody>
          <a:bodyPr/>
          <a:lstStyle/>
          <a:p>
            <a:pPr>
              <a:defRPr/>
            </a:pPr>
            <a:fld id="{AF42608A-7F8D-4015-9FDA-89C792F94ECF}" type="slidenum">
              <a:rPr lang="en-US" smtClean="0"/>
              <a:pPr>
                <a:defRPr/>
              </a:pPr>
              <a:t>19</a:t>
            </a:fld>
            <a:endParaRPr lang="en-US" dirty="0"/>
          </a:p>
        </p:txBody>
      </p:sp>
    </p:spTree>
    <p:extLst>
      <p:ext uri="{BB962C8B-B14F-4D97-AF65-F5344CB8AC3E}">
        <p14:creationId xmlns:p14="http://schemas.microsoft.com/office/powerpoint/2010/main" val="1838041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prstGeom prst="rect">
            <a:avLst/>
          </a:prstGeom>
        </p:spPr>
      </p:sp>
      <p:sp>
        <p:nvSpPr>
          <p:cNvPr id="3" name="Notes Placeholder 2"/>
          <p:cNvSpPr>
            <a:spLocks noGrp="1"/>
          </p:cNvSpPr>
          <p:nvPr>
            <p:ph type="body" idx="1"/>
          </p:nvPr>
        </p:nvSpPr>
        <p:spPr>
          <a:xfrm>
            <a:off x="701359" y="4416108"/>
            <a:ext cx="5607684" cy="4184016"/>
          </a:xfrm>
          <a:prstGeom prst="rect">
            <a:avLst/>
          </a:prstGeom>
        </p:spPr>
        <p:txBody>
          <a:bodyPr/>
          <a:lstStyle/>
          <a:p>
            <a:endParaRPr lang="en-US" dirty="0"/>
          </a:p>
        </p:txBody>
      </p:sp>
      <p:sp>
        <p:nvSpPr>
          <p:cNvPr id="4" name="Slide Number Placeholder 3"/>
          <p:cNvSpPr>
            <a:spLocks noGrp="1"/>
          </p:cNvSpPr>
          <p:nvPr>
            <p:ph type="sldNum" sz="quarter" idx="10"/>
          </p:nvPr>
        </p:nvSpPr>
        <p:spPr>
          <a:xfrm>
            <a:off x="3971182" y="8829037"/>
            <a:ext cx="3037628" cy="465774"/>
          </a:xfrm>
          <a:prstGeom prst="rect">
            <a:avLst/>
          </a:prstGeom>
        </p:spPr>
        <p:txBody>
          <a:bodyPr/>
          <a:lstStyle/>
          <a:p>
            <a:pPr>
              <a:defRPr/>
            </a:pPr>
            <a:fld id="{AF42608A-7F8D-4015-9FDA-89C792F94ECF}" type="slidenum">
              <a:rPr lang="en-US" smtClean="0"/>
              <a:pPr>
                <a:defRPr/>
              </a:pPr>
              <a:t>2</a:t>
            </a:fld>
            <a:endParaRPr lang="en-US" dirty="0"/>
          </a:p>
        </p:txBody>
      </p:sp>
    </p:spTree>
    <p:extLst>
      <p:ext uri="{BB962C8B-B14F-4D97-AF65-F5344CB8AC3E}">
        <p14:creationId xmlns:p14="http://schemas.microsoft.com/office/powerpoint/2010/main" val="1838041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prstGeom prst="rect">
            <a:avLst/>
          </a:prstGeom>
        </p:spPr>
      </p:sp>
      <p:sp>
        <p:nvSpPr>
          <p:cNvPr id="3" name="Notes Placeholder 2"/>
          <p:cNvSpPr>
            <a:spLocks noGrp="1"/>
          </p:cNvSpPr>
          <p:nvPr>
            <p:ph type="body" idx="1"/>
          </p:nvPr>
        </p:nvSpPr>
        <p:spPr>
          <a:xfrm>
            <a:off x="701359" y="4416108"/>
            <a:ext cx="5607684" cy="4184016"/>
          </a:xfrm>
          <a:prstGeom prst="rect">
            <a:avLst/>
          </a:prstGeom>
        </p:spPr>
        <p:txBody>
          <a:bodyPr/>
          <a:lstStyle/>
          <a:p>
            <a:endParaRPr lang="en-US" dirty="0"/>
          </a:p>
        </p:txBody>
      </p:sp>
      <p:sp>
        <p:nvSpPr>
          <p:cNvPr id="4" name="Slide Number Placeholder 3"/>
          <p:cNvSpPr>
            <a:spLocks noGrp="1"/>
          </p:cNvSpPr>
          <p:nvPr>
            <p:ph type="sldNum" sz="quarter" idx="10"/>
          </p:nvPr>
        </p:nvSpPr>
        <p:spPr>
          <a:xfrm>
            <a:off x="3971182" y="8829037"/>
            <a:ext cx="3037628" cy="465774"/>
          </a:xfrm>
          <a:prstGeom prst="rect">
            <a:avLst/>
          </a:prstGeom>
        </p:spPr>
        <p:txBody>
          <a:bodyPr/>
          <a:lstStyle/>
          <a:p>
            <a:pPr>
              <a:defRPr/>
            </a:pPr>
            <a:fld id="{AF42608A-7F8D-4015-9FDA-89C792F94ECF}" type="slidenum">
              <a:rPr lang="en-US" smtClean="0"/>
              <a:pPr>
                <a:defRPr/>
              </a:pPr>
              <a:t>3</a:t>
            </a:fld>
            <a:endParaRPr lang="en-US" dirty="0"/>
          </a:p>
        </p:txBody>
      </p:sp>
    </p:spTree>
    <p:extLst>
      <p:ext uri="{BB962C8B-B14F-4D97-AF65-F5344CB8AC3E}">
        <p14:creationId xmlns:p14="http://schemas.microsoft.com/office/powerpoint/2010/main" val="2991292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prstGeom prst="rect">
            <a:avLst/>
          </a:prstGeom>
        </p:spPr>
      </p:sp>
      <p:sp>
        <p:nvSpPr>
          <p:cNvPr id="3" name="Notes Placeholder 2"/>
          <p:cNvSpPr>
            <a:spLocks noGrp="1"/>
          </p:cNvSpPr>
          <p:nvPr>
            <p:ph type="body" idx="1"/>
          </p:nvPr>
        </p:nvSpPr>
        <p:spPr>
          <a:xfrm>
            <a:off x="701359" y="4416108"/>
            <a:ext cx="5607684" cy="4184016"/>
          </a:xfrm>
          <a:prstGeom prst="rect">
            <a:avLst/>
          </a:prstGeom>
        </p:spPr>
        <p:txBody>
          <a:bodyPr/>
          <a:lstStyle/>
          <a:p>
            <a:endParaRPr lang="en-US" u="sng" dirty="0"/>
          </a:p>
          <a:p>
            <a:endParaRPr lang="en-US" dirty="0"/>
          </a:p>
        </p:txBody>
      </p:sp>
      <p:sp>
        <p:nvSpPr>
          <p:cNvPr id="4" name="Slide Number Placeholder 3"/>
          <p:cNvSpPr>
            <a:spLocks noGrp="1"/>
          </p:cNvSpPr>
          <p:nvPr>
            <p:ph type="sldNum" sz="quarter" idx="10"/>
          </p:nvPr>
        </p:nvSpPr>
        <p:spPr>
          <a:xfrm>
            <a:off x="3971182" y="8829037"/>
            <a:ext cx="3037628" cy="465774"/>
          </a:xfrm>
          <a:prstGeom prst="rect">
            <a:avLst/>
          </a:prstGeom>
        </p:spPr>
        <p:txBody>
          <a:bodyPr/>
          <a:lstStyle/>
          <a:p>
            <a:pPr>
              <a:defRPr/>
            </a:pPr>
            <a:fld id="{AF42608A-7F8D-4015-9FDA-89C792F94ECF}" type="slidenum">
              <a:rPr lang="en-US" smtClean="0"/>
              <a:pPr>
                <a:defRPr/>
              </a:pPr>
              <a:t>5</a:t>
            </a:fld>
            <a:endParaRPr lang="en-US" dirty="0"/>
          </a:p>
        </p:txBody>
      </p:sp>
    </p:spTree>
    <p:extLst>
      <p:ext uri="{BB962C8B-B14F-4D97-AF65-F5344CB8AC3E}">
        <p14:creationId xmlns:p14="http://schemas.microsoft.com/office/powerpoint/2010/main" val="1838041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prstGeom prst="rect">
            <a:avLst/>
          </a:prstGeom>
        </p:spPr>
      </p:sp>
      <p:sp>
        <p:nvSpPr>
          <p:cNvPr id="3" name="Notes Placeholder 2"/>
          <p:cNvSpPr>
            <a:spLocks noGrp="1"/>
          </p:cNvSpPr>
          <p:nvPr>
            <p:ph type="body" idx="1"/>
          </p:nvPr>
        </p:nvSpPr>
        <p:spPr>
          <a:xfrm>
            <a:off x="701359" y="4416108"/>
            <a:ext cx="5607684" cy="4184016"/>
          </a:xfrm>
          <a:prstGeom prst="rect">
            <a:avLst/>
          </a:prstGeom>
        </p:spPr>
        <p:txBody>
          <a:bodyPr/>
          <a:lstStyle/>
          <a:p>
            <a:endParaRPr lang="en-US" u="sng" dirty="0"/>
          </a:p>
        </p:txBody>
      </p:sp>
      <p:sp>
        <p:nvSpPr>
          <p:cNvPr id="4" name="Slide Number Placeholder 3"/>
          <p:cNvSpPr>
            <a:spLocks noGrp="1"/>
          </p:cNvSpPr>
          <p:nvPr>
            <p:ph type="sldNum" sz="quarter" idx="10"/>
          </p:nvPr>
        </p:nvSpPr>
        <p:spPr>
          <a:xfrm>
            <a:off x="3971182" y="8829037"/>
            <a:ext cx="3037628" cy="465774"/>
          </a:xfrm>
          <a:prstGeom prst="rect">
            <a:avLst/>
          </a:prstGeom>
        </p:spPr>
        <p:txBody>
          <a:bodyPr/>
          <a:lstStyle/>
          <a:p>
            <a:pPr>
              <a:defRPr/>
            </a:pPr>
            <a:fld id="{AF42608A-7F8D-4015-9FDA-89C792F94ECF}" type="slidenum">
              <a:rPr lang="en-US" smtClean="0"/>
              <a:pPr>
                <a:defRPr/>
              </a:pPr>
              <a:t>6</a:t>
            </a:fld>
            <a:endParaRPr lang="en-US" dirty="0"/>
          </a:p>
        </p:txBody>
      </p:sp>
    </p:spTree>
    <p:extLst>
      <p:ext uri="{BB962C8B-B14F-4D97-AF65-F5344CB8AC3E}">
        <p14:creationId xmlns:p14="http://schemas.microsoft.com/office/powerpoint/2010/main" val="4012716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a:prstGeom prst="rect">
            <a:avLst/>
          </a:prstGeom>
          <a:noFill/>
          <a:ln w="12700">
            <a:solidFill>
              <a:prstClr val="black"/>
            </a:solidFill>
          </a:ln>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Tree>
    <p:extLst>
      <p:ext uri="{BB962C8B-B14F-4D97-AF65-F5344CB8AC3E}">
        <p14:creationId xmlns:p14="http://schemas.microsoft.com/office/powerpoint/2010/main" val="2080455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prstGeom prst="rect">
            <a:avLst/>
          </a:prstGeom>
        </p:spPr>
      </p:sp>
      <p:sp>
        <p:nvSpPr>
          <p:cNvPr id="3" name="Notes Placeholder 2"/>
          <p:cNvSpPr>
            <a:spLocks noGrp="1"/>
          </p:cNvSpPr>
          <p:nvPr>
            <p:ph type="body" idx="1"/>
          </p:nvPr>
        </p:nvSpPr>
        <p:spPr>
          <a:xfrm>
            <a:off x="701359" y="4416108"/>
            <a:ext cx="5607684" cy="4184016"/>
          </a:xfrm>
          <a:prstGeom prst="rect">
            <a:avLst/>
          </a:prstGeom>
        </p:spPr>
        <p:txBody>
          <a:bodyPr/>
          <a:lstStyle/>
          <a:p>
            <a:endParaRPr lang="en-US" dirty="0"/>
          </a:p>
        </p:txBody>
      </p:sp>
      <p:sp>
        <p:nvSpPr>
          <p:cNvPr id="4" name="Slide Number Placeholder 3"/>
          <p:cNvSpPr>
            <a:spLocks noGrp="1"/>
          </p:cNvSpPr>
          <p:nvPr>
            <p:ph type="sldNum" sz="quarter" idx="10"/>
          </p:nvPr>
        </p:nvSpPr>
        <p:spPr>
          <a:xfrm>
            <a:off x="3971182" y="8829037"/>
            <a:ext cx="3037628" cy="465774"/>
          </a:xfrm>
          <a:prstGeom prst="rect">
            <a:avLst/>
          </a:prstGeom>
        </p:spPr>
        <p:txBody>
          <a:bodyPr/>
          <a:lstStyle/>
          <a:p>
            <a:pPr>
              <a:defRPr/>
            </a:pPr>
            <a:fld id="{AF42608A-7F8D-4015-9FDA-89C792F94ECF}" type="slidenum">
              <a:rPr lang="en-US" smtClean="0"/>
              <a:pPr>
                <a:defRPr/>
              </a:pPr>
              <a:t>11</a:t>
            </a:fld>
            <a:endParaRPr lang="en-US" dirty="0"/>
          </a:p>
        </p:txBody>
      </p:sp>
    </p:spTree>
    <p:extLst>
      <p:ext uri="{BB962C8B-B14F-4D97-AF65-F5344CB8AC3E}">
        <p14:creationId xmlns:p14="http://schemas.microsoft.com/office/powerpoint/2010/main" val="4207122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a:prstGeom prst="rect">
            <a:avLst/>
          </a:prstGeom>
          <a:noFill/>
          <a:ln w="12700">
            <a:solidFill>
              <a:prstClr val="black"/>
            </a:solidFill>
          </a:ln>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a:p>
        </p:txBody>
      </p:sp>
    </p:spTree>
    <p:extLst>
      <p:ext uri="{BB962C8B-B14F-4D97-AF65-F5344CB8AC3E}">
        <p14:creationId xmlns:p14="http://schemas.microsoft.com/office/powerpoint/2010/main" val="694011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a:prstGeom prst="rect">
            <a:avLst/>
          </a:prstGeom>
          <a:noFill/>
          <a:ln w="12700">
            <a:solidFill>
              <a:prstClr val="black"/>
            </a:solidFill>
          </a:ln>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Tree>
    <p:extLst>
      <p:ext uri="{BB962C8B-B14F-4D97-AF65-F5344CB8AC3E}">
        <p14:creationId xmlns:p14="http://schemas.microsoft.com/office/powerpoint/2010/main" val="2396489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11618" name="Rectangle 2"/>
          <p:cNvSpPr>
            <a:spLocks noGrp="1" noChangeArrowheads="1"/>
          </p:cNvSpPr>
          <p:nvPr>
            <p:ph type="ctrTitle"/>
          </p:nvPr>
        </p:nvSpPr>
        <p:spPr>
          <a:xfrm>
            <a:off x="676275" y="4279900"/>
            <a:ext cx="7313613" cy="1028700"/>
          </a:xfrm>
        </p:spPr>
        <p:txBody>
          <a:bodyPr bIns="0" anchor="b"/>
          <a:lstStyle>
            <a:lvl1pPr>
              <a:defRPr sz="2800">
                <a:solidFill>
                  <a:schemeClr val="accent1"/>
                </a:solidFill>
              </a:defRPr>
            </a:lvl1pPr>
          </a:lstStyle>
          <a:p>
            <a:r>
              <a:rPr lang="en-US" smtClean="0"/>
              <a:t>Click to edit Master title style</a:t>
            </a:r>
            <a:endParaRPr lang="en-US" dirty="0"/>
          </a:p>
        </p:txBody>
      </p:sp>
      <p:sp>
        <p:nvSpPr>
          <p:cNvPr id="111619" name="Rectangle 3"/>
          <p:cNvSpPr>
            <a:spLocks noGrp="1" noChangeArrowheads="1"/>
          </p:cNvSpPr>
          <p:nvPr>
            <p:ph type="subTitle" idx="1"/>
          </p:nvPr>
        </p:nvSpPr>
        <p:spPr>
          <a:xfrm>
            <a:off x="676275" y="5466657"/>
            <a:ext cx="7313613" cy="1079500"/>
          </a:xfrm>
        </p:spPr>
        <p:txBody>
          <a:bodyPr tIns="0"/>
          <a:lstStyle>
            <a:lvl1pPr>
              <a:defRPr sz="1600">
                <a:solidFill>
                  <a:schemeClr val="tx2"/>
                </a:solidFill>
                <a:latin typeface="Arial" pitchFamily="34" charset="0"/>
                <a:cs typeface="Arial" pitchFamily="34" charset="0"/>
              </a:defRPr>
            </a:lvl1pPr>
          </a:lstStyle>
          <a:p>
            <a:r>
              <a:rPr lang="en-US" smtClean="0"/>
              <a:t>Click to edit Master subtitle style</a:t>
            </a:r>
            <a:endParaRPr lang="en-US" dirty="0"/>
          </a:p>
        </p:txBody>
      </p:sp>
      <p:sp>
        <p:nvSpPr>
          <p:cNvPr id="8" name="Rectangle 9"/>
          <p:cNvSpPr>
            <a:spLocks noGrp="1" noChangeArrowheads="1"/>
          </p:cNvSpPr>
          <p:nvPr>
            <p:ph type="dt" sz="half" idx="10"/>
          </p:nvPr>
        </p:nvSpPr>
        <p:spPr>
          <a:xfrm>
            <a:off x="685800" y="5867400"/>
            <a:ext cx="1905000" cy="457200"/>
          </a:xfrm>
          <a:prstGeom prst="rect">
            <a:avLst/>
          </a:prstGeom>
        </p:spPr>
        <p:txBody>
          <a:bodyPr vert="horz" wrap="square" lIns="91440" tIns="45720" rIns="91440" bIns="45720" numCol="1" anchor="t" anchorCtr="0" compatLnSpc="1">
            <a:prstTxWarp prst="textNoShape">
              <a:avLst/>
            </a:prstTxWarp>
          </a:bodyPr>
          <a:lstStyle>
            <a:lvl1pPr>
              <a:defRPr sz="1600">
                <a:solidFill>
                  <a:srgbClr val="000000"/>
                </a:solidFill>
                <a:latin typeface="Arial" pitchFamily="34" charset="0"/>
                <a:ea typeface="ＭＳ Ｐゴシック" pitchFamily="34" charset="-128"/>
                <a:cs typeface="+mn-cs"/>
              </a:defRPr>
            </a:lvl1pPr>
          </a:lstStyle>
          <a:p>
            <a:pPr>
              <a:defRPr/>
            </a:pPr>
            <a:endParaRPr lang="en-US" b="1" dirty="0"/>
          </a:p>
        </p:txBody>
      </p:sp>
      <p:sp>
        <p:nvSpPr>
          <p:cNvPr id="11" name="Rectangle 10"/>
          <p:cNvSpPr/>
          <p:nvPr/>
        </p:nvSpPr>
        <p:spPr bwMode="auto">
          <a:xfrm>
            <a:off x="7467600" y="76199"/>
            <a:ext cx="1524000" cy="986075"/>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eaLnBrk="0" hangingPunct="0">
              <a:spcBef>
                <a:spcPct val="50000"/>
              </a:spcBef>
            </a:pPr>
            <a:endParaRPr lang="en-US" sz="1200" dirty="0" smtClean="0">
              <a:solidFill>
                <a:srgbClr val="FFFFFF"/>
              </a:solidFill>
              <a:latin typeface="Calibri" pitchFamily="34" charset="0"/>
              <a:ea typeface="ＭＳ Ｐゴシック" pitchFamily="-96" charset="-128"/>
              <a:cs typeface="Arial" charset="0"/>
            </a:endParaRPr>
          </a:p>
        </p:txBody>
      </p:sp>
      <p:sp>
        <p:nvSpPr>
          <p:cNvPr id="7" name="Rectangle 6"/>
          <p:cNvSpPr/>
          <p:nvPr userDrawn="1"/>
        </p:nvSpPr>
        <p:spPr bwMode="auto">
          <a:xfrm>
            <a:off x="7467600" y="76199"/>
            <a:ext cx="1524000" cy="986075"/>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eaLnBrk="0" hangingPunct="0">
              <a:spcBef>
                <a:spcPct val="50000"/>
              </a:spcBef>
            </a:pPr>
            <a:endParaRPr lang="en-US" sz="1200" dirty="0" smtClean="0">
              <a:solidFill>
                <a:srgbClr val="FFFFFF"/>
              </a:solidFill>
              <a:latin typeface="Calibri" pitchFamily="34" charset="0"/>
              <a:ea typeface="ＭＳ Ｐゴシック" pitchFamily="-96" charset="-128"/>
              <a:cs typeface="Arial" charset="0"/>
            </a:endParaRPr>
          </a:p>
        </p:txBody>
      </p:sp>
    </p:spTree>
    <p:extLst>
      <p:ext uri="{BB962C8B-B14F-4D97-AF65-F5344CB8AC3E}">
        <p14:creationId xmlns:p14="http://schemas.microsoft.com/office/powerpoint/2010/main" val="168272106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Multilevel Content">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bwMode="auto">
          <a:xfrm>
            <a:off x="421005" y="461908"/>
            <a:ext cx="8275320" cy="400105"/>
          </a:xfrm>
          <a:prstGeom prst="rect">
            <a:avLst/>
          </a:prstGeom>
          <a:solidFill>
            <a:schemeClr val="bg1"/>
          </a:solidFill>
          <a:ln w="9525">
            <a:noFill/>
            <a:miter lim="800000"/>
            <a:headEnd/>
            <a:tailEnd/>
          </a:ln>
        </p:spPr>
        <p:txBody>
          <a:bodyPr lIns="0" tIns="45718" rIns="91438" bIns="45718">
            <a:spAutoFit/>
          </a:bodyPr>
          <a:lstStyle/>
          <a:p>
            <a:pPr marL="0" lvl="0" defTabSz="914400" latinLnBrk="0"/>
            <a:r>
              <a:rPr lang="en-US" dirty="0" smtClean="0"/>
              <a:t>Click to edit Master title style</a:t>
            </a:r>
          </a:p>
        </p:txBody>
      </p:sp>
      <p:sp>
        <p:nvSpPr>
          <p:cNvPr id="8" name="Rectangle 3"/>
          <p:cNvSpPr>
            <a:spLocks noGrp="1" noChangeArrowheads="1"/>
          </p:cNvSpPr>
          <p:nvPr>
            <p:ph idx="1"/>
          </p:nvPr>
        </p:nvSpPr>
        <p:spPr bwMode="auto">
          <a:xfrm>
            <a:off x="428625" y="1097280"/>
            <a:ext cx="8275320" cy="395185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Level 1 (no indent, no bullet point)</a:t>
            </a:r>
          </a:p>
          <a:p>
            <a:pPr lvl="1"/>
            <a:r>
              <a:rPr lang="en-US" dirty="0" smtClean="0"/>
              <a:t>Level 2</a:t>
            </a:r>
          </a:p>
          <a:p>
            <a:pPr lvl="2"/>
            <a:r>
              <a:rPr lang="en-US" dirty="0" smtClean="0"/>
              <a:t>Level 3</a:t>
            </a:r>
          </a:p>
          <a:p>
            <a:pPr lvl="3"/>
            <a:r>
              <a:rPr lang="en-US" dirty="0" smtClean="0"/>
              <a:t>Level 4</a:t>
            </a:r>
          </a:p>
          <a:p>
            <a:pPr lvl="4"/>
            <a:r>
              <a:rPr lang="en-US" dirty="0" smtClean="0"/>
              <a:t>Level 5</a:t>
            </a:r>
          </a:p>
          <a:p>
            <a:pPr lvl="5"/>
            <a:r>
              <a:rPr lang="en-US" dirty="0" smtClean="0"/>
              <a:t>Level 6</a:t>
            </a:r>
          </a:p>
          <a:p>
            <a:pPr lvl="6"/>
            <a:r>
              <a:rPr lang="en-US" dirty="0" smtClean="0"/>
              <a:t>Level 7</a:t>
            </a:r>
          </a:p>
          <a:p>
            <a:pPr lvl="7"/>
            <a:r>
              <a:rPr lang="en-US" dirty="0" smtClean="0"/>
              <a:t>Level 8</a:t>
            </a:r>
          </a:p>
          <a:p>
            <a:pPr lvl="8"/>
            <a:r>
              <a:rPr lang="en-US" dirty="0" smtClean="0"/>
              <a:t>Level 9</a:t>
            </a:r>
          </a:p>
          <a:p>
            <a:pPr lvl="7"/>
            <a:r>
              <a:rPr lang="en-US" dirty="0" smtClean="0"/>
              <a:t>Level 8</a:t>
            </a:r>
          </a:p>
          <a:p>
            <a:pPr lvl="6"/>
            <a:r>
              <a:rPr lang="en-US" dirty="0" smtClean="0"/>
              <a:t>Level 7</a:t>
            </a:r>
          </a:p>
          <a:p>
            <a:pPr lvl="5"/>
            <a:r>
              <a:rPr lang="en-US" dirty="0" smtClean="0"/>
              <a:t>Level 6</a:t>
            </a:r>
          </a:p>
          <a:p>
            <a:pPr lvl="4"/>
            <a:r>
              <a:rPr lang="en-US" dirty="0" smtClean="0"/>
              <a:t>Level 5</a:t>
            </a:r>
          </a:p>
          <a:p>
            <a:pPr lvl="3"/>
            <a:r>
              <a:rPr lang="en-US" dirty="0" smtClean="0"/>
              <a:t>Level 4</a:t>
            </a:r>
          </a:p>
          <a:p>
            <a:pPr lvl="2"/>
            <a:r>
              <a:rPr lang="en-US" dirty="0" smtClean="0"/>
              <a:t>Level 3</a:t>
            </a:r>
          </a:p>
          <a:p>
            <a:pPr lvl="1"/>
            <a:r>
              <a:rPr lang="en-US" dirty="0" smtClean="0"/>
              <a:t>Level 2</a:t>
            </a:r>
          </a:p>
          <a:p>
            <a:pPr lvl="0"/>
            <a:r>
              <a:rPr lang="en-US" dirty="0" smtClean="0"/>
              <a:t>Level 1 (no indent, no bullet point)</a:t>
            </a:r>
          </a:p>
        </p:txBody>
      </p:sp>
    </p:spTree>
    <p:extLst>
      <p:ext uri="{BB962C8B-B14F-4D97-AF65-F5344CB8AC3E}">
        <p14:creationId xmlns:p14="http://schemas.microsoft.com/office/powerpoint/2010/main" val="23535198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Multilevel Content">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bwMode="auto">
          <a:xfrm>
            <a:off x="421005" y="461908"/>
            <a:ext cx="8275320" cy="400105"/>
          </a:xfrm>
          <a:prstGeom prst="rect">
            <a:avLst/>
          </a:prstGeom>
          <a:solidFill>
            <a:schemeClr val="bg1"/>
          </a:solidFill>
          <a:ln w="9525">
            <a:noFill/>
            <a:miter lim="800000"/>
            <a:headEnd/>
            <a:tailEnd/>
          </a:ln>
        </p:spPr>
        <p:txBody>
          <a:bodyPr lIns="0" tIns="45718" rIns="91438" bIns="45718">
            <a:spAutoFit/>
          </a:bodyPr>
          <a:lstStyle/>
          <a:p>
            <a:pPr marL="0" lvl="0" defTabSz="914400" latinLnBrk="0"/>
            <a:r>
              <a:rPr lang="en-US" dirty="0" smtClean="0"/>
              <a:t>Click to edit Master title style</a:t>
            </a:r>
          </a:p>
        </p:txBody>
      </p:sp>
      <p:sp>
        <p:nvSpPr>
          <p:cNvPr id="8" name="Rectangle 3"/>
          <p:cNvSpPr>
            <a:spLocks noGrp="1" noChangeArrowheads="1"/>
          </p:cNvSpPr>
          <p:nvPr>
            <p:ph idx="1"/>
          </p:nvPr>
        </p:nvSpPr>
        <p:spPr bwMode="auto">
          <a:xfrm>
            <a:off x="428625" y="1097280"/>
            <a:ext cx="8275320" cy="395185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Level 1 (no indent, no bullet point)</a:t>
            </a:r>
          </a:p>
          <a:p>
            <a:pPr lvl="1"/>
            <a:r>
              <a:rPr lang="en-US" dirty="0" smtClean="0"/>
              <a:t>Level 2</a:t>
            </a:r>
          </a:p>
          <a:p>
            <a:pPr lvl="2"/>
            <a:r>
              <a:rPr lang="en-US" dirty="0" smtClean="0"/>
              <a:t>Level 3</a:t>
            </a:r>
          </a:p>
          <a:p>
            <a:pPr lvl="3"/>
            <a:r>
              <a:rPr lang="en-US" dirty="0" smtClean="0"/>
              <a:t>Level 4</a:t>
            </a:r>
          </a:p>
          <a:p>
            <a:pPr lvl="4"/>
            <a:r>
              <a:rPr lang="en-US" dirty="0" smtClean="0"/>
              <a:t>Level 5</a:t>
            </a:r>
          </a:p>
          <a:p>
            <a:pPr lvl="5"/>
            <a:r>
              <a:rPr lang="en-US" dirty="0" smtClean="0"/>
              <a:t>Level 6</a:t>
            </a:r>
          </a:p>
          <a:p>
            <a:pPr lvl="6"/>
            <a:r>
              <a:rPr lang="en-US" dirty="0" smtClean="0"/>
              <a:t>Level 7</a:t>
            </a:r>
          </a:p>
          <a:p>
            <a:pPr lvl="7"/>
            <a:r>
              <a:rPr lang="en-US" dirty="0" smtClean="0"/>
              <a:t>Level 8</a:t>
            </a:r>
          </a:p>
          <a:p>
            <a:pPr lvl="8"/>
            <a:r>
              <a:rPr lang="en-US" dirty="0" smtClean="0"/>
              <a:t>Level 9</a:t>
            </a:r>
          </a:p>
          <a:p>
            <a:pPr lvl="7"/>
            <a:r>
              <a:rPr lang="en-US" dirty="0" smtClean="0"/>
              <a:t>Level 8</a:t>
            </a:r>
          </a:p>
          <a:p>
            <a:pPr lvl="6"/>
            <a:r>
              <a:rPr lang="en-US" dirty="0" smtClean="0"/>
              <a:t>Level 7</a:t>
            </a:r>
          </a:p>
          <a:p>
            <a:pPr lvl="5"/>
            <a:r>
              <a:rPr lang="en-US" dirty="0" smtClean="0"/>
              <a:t>Level 6</a:t>
            </a:r>
          </a:p>
          <a:p>
            <a:pPr lvl="4"/>
            <a:r>
              <a:rPr lang="en-US" dirty="0" smtClean="0"/>
              <a:t>Level 5</a:t>
            </a:r>
          </a:p>
          <a:p>
            <a:pPr lvl="3"/>
            <a:r>
              <a:rPr lang="en-US" dirty="0" smtClean="0"/>
              <a:t>Level 4</a:t>
            </a:r>
          </a:p>
          <a:p>
            <a:pPr lvl="2"/>
            <a:r>
              <a:rPr lang="en-US" dirty="0" smtClean="0"/>
              <a:t>Level 3</a:t>
            </a:r>
          </a:p>
          <a:p>
            <a:pPr lvl="1"/>
            <a:r>
              <a:rPr lang="en-US" dirty="0" smtClean="0"/>
              <a:t>Level 2</a:t>
            </a:r>
          </a:p>
          <a:p>
            <a:pPr lvl="0"/>
            <a:r>
              <a:rPr lang="en-US" dirty="0" smtClean="0"/>
              <a:t>Level 1 (no indent, no bullet point)</a:t>
            </a:r>
          </a:p>
        </p:txBody>
      </p:sp>
    </p:spTree>
    <p:extLst>
      <p:ext uri="{BB962C8B-B14F-4D97-AF65-F5344CB8AC3E}">
        <p14:creationId xmlns:p14="http://schemas.microsoft.com/office/powerpoint/2010/main" val="11717163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7" name="Rectangle 2"/>
          <p:cNvSpPr>
            <a:spLocks noGrp="1" noChangeArrowheads="1"/>
          </p:cNvSpPr>
          <p:nvPr>
            <p:ph type="title" hasCustomPrompt="1"/>
          </p:nvPr>
        </p:nvSpPr>
        <p:spPr bwMode="auto">
          <a:xfrm>
            <a:off x="381000" y="299090"/>
            <a:ext cx="6930784" cy="363958"/>
          </a:xfrm>
          <a:prstGeom prst="rect">
            <a:avLst/>
          </a:prstGeom>
          <a:solidFill>
            <a:schemeClr val="bg1"/>
          </a:solidFill>
          <a:ln w="9525">
            <a:noFill/>
            <a:miter lim="800000"/>
            <a:headEnd/>
            <a:tailEnd/>
          </a:ln>
        </p:spPr>
        <p:txBody>
          <a:bodyPr lIns="0" tIns="45718" rIns="91438" bIns="45718"/>
          <a:lstStyle>
            <a:lvl1pPr>
              <a:defRPr sz="2000" b="0"/>
            </a:lvl1pPr>
          </a:lstStyle>
          <a:p>
            <a:pPr marL="0" lvl="0" defTabSz="914400" latinLnBrk="0"/>
            <a:r>
              <a:rPr lang="en-US" dirty="0" smtClean="0"/>
              <a:t>Slide title</a:t>
            </a:r>
          </a:p>
        </p:txBody>
      </p:sp>
      <p:sp>
        <p:nvSpPr>
          <p:cNvPr id="6" name="Rectangle 6"/>
          <p:cNvSpPr>
            <a:spLocks noGrp="1" noChangeArrowheads="1"/>
          </p:cNvSpPr>
          <p:nvPr>
            <p:ph type="sldNum" sz="quarter" idx="4"/>
          </p:nvPr>
        </p:nvSpPr>
        <p:spPr>
          <a:xfrm>
            <a:off x="3619500" y="6429345"/>
            <a:ext cx="1905000" cy="423862"/>
          </a:xfrm>
          <a:prstGeom prst="rect">
            <a:avLst/>
          </a:prstGeom>
          <a:ln/>
        </p:spPr>
        <p:txBody>
          <a:bodyPr anchor="ctr"/>
          <a:lstStyle>
            <a:lvl1pPr algn="ctr">
              <a:defRPr sz="800">
                <a:latin typeface="Arial" panose="020B0604020202020204" pitchFamily="34" charset="0"/>
                <a:cs typeface="Arial" panose="020B0604020202020204" pitchFamily="34" charset="0"/>
              </a:defRPr>
            </a:lvl1pPr>
          </a:lstStyle>
          <a:p>
            <a:pPr>
              <a:defRPr/>
            </a:pPr>
            <a:fld id="{9FDA7CAB-D695-4983-8EB2-9E4C010F3EA2}" type="slidenum">
              <a:rPr lang="en-US" altLang="en-US" smtClean="0"/>
              <a:pPr>
                <a:defRPr/>
              </a:pPr>
              <a:t>‹#›</a:t>
            </a:fld>
            <a:endParaRPr lang="en-US" altLang="en-US" dirty="0"/>
          </a:p>
        </p:txBody>
      </p:sp>
    </p:spTree>
    <p:extLst>
      <p:ext uri="{BB962C8B-B14F-4D97-AF65-F5344CB8AC3E}">
        <p14:creationId xmlns:p14="http://schemas.microsoft.com/office/powerpoint/2010/main" val="42149349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Freeform 7"/>
          <p:cNvSpPr>
            <a:spLocks noChangeArrowheads="1"/>
          </p:cNvSpPr>
          <p:nvPr/>
        </p:nvSpPr>
        <p:spPr bwMode="auto">
          <a:xfrm>
            <a:off x="609600" y="304800"/>
            <a:ext cx="685800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571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 name="Line 8"/>
          <p:cNvSpPr>
            <a:spLocks noChangeShapeType="1"/>
          </p:cNvSpPr>
          <p:nvPr/>
        </p:nvSpPr>
        <p:spPr bwMode="auto">
          <a:xfrm>
            <a:off x="762000" y="6553200"/>
            <a:ext cx="7959725" cy="0"/>
          </a:xfrm>
          <a:prstGeom prst="line">
            <a:avLst/>
          </a:prstGeom>
          <a:noFill/>
          <a:ln w="571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Text Box 10"/>
          <p:cNvSpPr txBox="1">
            <a:spLocks noChangeArrowheads="1"/>
          </p:cNvSpPr>
          <p:nvPr userDrawn="1"/>
        </p:nvSpPr>
        <p:spPr bwMode="auto">
          <a:xfrm>
            <a:off x="762000" y="685800"/>
            <a:ext cx="76200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3200" b="1" dirty="0" smtClean="0"/>
              <a:t>NYS Workers’ Compensation System</a:t>
            </a:r>
          </a:p>
        </p:txBody>
      </p:sp>
      <p:sp>
        <p:nvSpPr>
          <p:cNvPr id="5" name="Text Box 11"/>
          <p:cNvSpPr txBox="1">
            <a:spLocks noChangeArrowheads="1"/>
          </p:cNvSpPr>
          <p:nvPr userDrawn="1"/>
        </p:nvSpPr>
        <p:spPr bwMode="auto">
          <a:xfrm>
            <a:off x="457200" y="5119062"/>
            <a:ext cx="8077199"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1800" b="1" dirty="0" smtClean="0"/>
              <a:t>Compliance Outreach:</a:t>
            </a:r>
            <a:r>
              <a:rPr lang="en-US" sz="1800" b="1" baseline="0" dirty="0" smtClean="0"/>
              <a:t> </a:t>
            </a:r>
            <a:r>
              <a:rPr lang="en-US" sz="1800" b="1" dirty="0" smtClean="0"/>
              <a:t>Measuring and Monitoring </a:t>
            </a:r>
            <a:r>
              <a:rPr lang="en-US" sz="1800" b="1" dirty="0" err="1" smtClean="0"/>
              <a:t>Payor</a:t>
            </a:r>
            <a:r>
              <a:rPr lang="en-US" sz="1800" b="1" baseline="0" dirty="0" smtClean="0"/>
              <a:t> Performance</a:t>
            </a:r>
            <a:endParaRPr lang="en-US" sz="1800" b="1" dirty="0" smtClean="0"/>
          </a:p>
          <a:p>
            <a:pPr algn="ctr" eaLnBrk="1" hangingPunct="1">
              <a:spcBef>
                <a:spcPct val="50000"/>
              </a:spcBef>
              <a:defRPr/>
            </a:pPr>
            <a:r>
              <a:rPr lang="en-US" b="1" dirty="0" smtClean="0"/>
              <a:t>2015</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3231" y="2209800"/>
            <a:ext cx="4786884" cy="2143946"/>
          </a:xfrm>
          <a:prstGeom prst="rect">
            <a:avLst/>
          </a:prstGeom>
        </p:spPr>
      </p:pic>
    </p:spTree>
    <p:extLst>
      <p:ext uri="{BB962C8B-B14F-4D97-AF65-F5344CB8AC3E}">
        <p14:creationId xmlns:p14="http://schemas.microsoft.com/office/powerpoint/2010/main" val="356436600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Multilevel Content">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bwMode="auto">
          <a:xfrm>
            <a:off x="421005" y="461908"/>
            <a:ext cx="8275320" cy="400105"/>
          </a:xfrm>
          <a:prstGeom prst="rect">
            <a:avLst/>
          </a:prstGeom>
          <a:solidFill>
            <a:schemeClr val="bg1"/>
          </a:solidFill>
          <a:ln w="9525">
            <a:noFill/>
            <a:miter lim="800000"/>
            <a:headEnd/>
            <a:tailEnd/>
          </a:ln>
        </p:spPr>
        <p:txBody>
          <a:bodyPr lIns="0" tIns="45718" rIns="91438" bIns="45718">
            <a:spAutoFit/>
          </a:bodyPr>
          <a:lstStyle/>
          <a:p>
            <a:pPr marL="0" lvl="0" defTabSz="914400" latinLnBrk="0"/>
            <a:r>
              <a:rPr lang="en-US" dirty="0" smtClean="0"/>
              <a:t>Click to edit Master title style</a:t>
            </a:r>
          </a:p>
        </p:txBody>
      </p:sp>
      <p:sp>
        <p:nvSpPr>
          <p:cNvPr id="8" name="Rectangle 3"/>
          <p:cNvSpPr>
            <a:spLocks noGrp="1" noChangeArrowheads="1"/>
          </p:cNvSpPr>
          <p:nvPr>
            <p:ph idx="1"/>
          </p:nvPr>
        </p:nvSpPr>
        <p:spPr bwMode="auto">
          <a:xfrm>
            <a:off x="428625" y="1097280"/>
            <a:ext cx="8275320" cy="395185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Level 1 (no indent, no bullet point)</a:t>
            </a:r>
          </a:p>
          <a:p>
            <a:pPr lvl="1"/>
            <a:r>
              <a:rPr lang="en-US" dirty="0" smtClean="0"/>
              <a:t>Level 2</a:t>
            </a:r>
          </a:p>
          <a:p>
            <a:pPr lvl="2"/>
            <a:r>
              <a:rPr lang="en-US" dirty="0" smtClean="0"/>
              <a:t>Level 3</a:t>
            </a:r>
          </a:p>
          <a:p>
            <a:pPr lvl="3"/>
            <a:r>
              <a:rPr lang="en-US" dirty="0" smtClean="0"/>
              <a:t>Level 4</a:t>
            </a:r>
          </a:p>
          <a:p>
            <a:pPr lvl="4"/>
            <a:r>
              <a:rPr lang="en-US" dirty="0" smtClean="0"/>
              <a:t>Level 5</a:t>
            </a:r>
          </a:p>
          <a:p>
            <a:pPr lvl="5"/>
            <a:r>
              <a:rPr lang="en-US" dirty="0" smtClean="0"/>
              <a:t>Level 6</a:t>
            </a:r>
          </a:p>
          <a:p>
            <a:pPr lvl="6"/>
            <a:r>
              <a:rPr lang="en-US" dirty="0" smtClean="0"/>
              <a:t>Level 7</a:t>
            </a:r>
          </a:p>
          <a:p>
            <a:pPr lvl="7"/>
            <a:r>
              <a:rPr lang="en-US" dirty="0" smtClean="0"/>
              <a:t>Level 8</a:t>
            </a:r>
          </a:p>
          <a:p>
            <a:pPr lvl="8"/>
            <a:r>
              <a:rPr lang="en-US" dirty="0" smtClean="0"/>
              <a:t>Level 9</a:t>
            </a:r>
          </a:p>
          <a:p>
            <a:pPr lvl="7"/>
            <a:r>
              <a:rPr lang="en-US" dirty="0" smtClean="0"/>
              <a:t>Level 8</a:t>
            </a:r>
          </a:p>
          <a:p>
            <a:pPr lvl="6"/>
            <a:r>
              <a:rPr lang="en-US" dirty="0" smtClean="0"/>
              <a:t>Level 7</a:t>
            </a:r>
          </a:p>
          <a:p>
            <a:pPr lvl="5"/>
            <a:r>
              <a:rPr lang="en-US" dirty="0" smtClean="0"/>
              <a:t>Level 6</a:t>
            </a:r>
          </a:p>
          <a:p>
            <a:pPr lvl="4"/>
            <a:r>
              <a:rPr lang="en-US" dirty="0" smtClean="0"/>
              <a:t>Level 5</a:t>
            </a:r>
          </a:p>
          <a:p>
            <a:pPr lvl="3"/>
            <a:r>
              <a:rPr lang="en-US" dirty="0" smtClean="0"/>
              <a:t>Level 4</a:t>
            </a:r>
          </a:p>
          <a:p>
            <a:pPr lvl="2"/>
            <a:r>
              <a:rPr lang="en-US" dirty="0" smtClean="0"/>
              <a:t>Level 3</a:t>
            </a:r>
          </a:p>
          <a:p>
            <a:pPr lvl="1"/>
            <a:r>
              <a:rPr lang="en-US" dirty="0" smtClean="0"/>
              <a:t>Level 2</a:t>
            </a:r>
          </a:p>
          <a:p>
            <a:pPr lvl="0"/>
            <a:r>
              <a:rPr lang="en-US" dirty="0" smtClean="0"/>
              <a:t>Level 1 (no indent, no bullet point)</a:t>
            </a:r>
          </a:p>
        </p:txBody>
      </p:sp>
    </p:spTree>
    <p:extLst>
      <p:ext uri="{BB962C8B-B14F-4D97-AF65-F5344CB8AC3E}">
        <p14:creationId xmlns:p14="http://schemas.microsoft.com/office/powerpoint/2010/main" val="411041986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Multilevel Content">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bwMode="auto">
          <a:xfrm>
            <a:off x="421005" y="461908"/>
            <a:ext cx="8275320" cy="400105"/>
          </a:xfrm>
          <a:prstGeom prst="rect">
            <a:avLst/>
          </a:prstGeom>
          <a:solidFill>
            <a:schemeClr val="bg1"/>
          </a:solidFill>
          <a:ln w="9525">
            <a:noFill/>
            <a:miter lim="800000"/>
            <a:headEnd/>
            <a:tailEnd/>
          </a:ln>
        </p:spPr>
        <p:txBody>
          <a:bodyPr lIns="0" tIns="45718" rIns="91438" bIns="45718">
            <a:spAutoFit/>
          </a:bodyPr>
          <a:lstStyle/>
          <a:p>
            <a:pPr marL="0" lvl="0" defTabSz="914400" latinLnBrk="0"/>
            <a:r>
              <a:rPr lang="en-US" dirty="0" smtClean="0"/>
              <a:t>Click to edit Master title style</a:t>
            </a:r>
          </a:p>
        </p:txBody>
      </p:sp>
      <p:sp>
        <p:nvSpPr>
          <p:cNvPr id="8" name="Rectangle 3"/>
          <p:cNvSpPr>
            <a:spLocks noGrp="1" noChangeArrowheads="1"/>
          </p:cNvSpPr>
          <p:nvPr>
            <p:ph idx="1"/>
          </p:nvPr>
        </p:nvSpPr>
        <p:spPr bwMode="auto">
          <a:xfrm>
            <a:off x="428625" y="1097280"/>
            <a:ext cx="8275320" cy="395185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Level 1 (no indent, no bullet point)</a:t>
            </a:r>
          </a:p>
          <a:p>
            <a:pPr lvl="1"/>
            <a:r>
              <a:rPr lang="en-US" dirty="0" smtClean="0"/>
              <a:t>Level 2</a:t>
            </a:r>
          </a:p>
          <a:p>
            <a:pPr lvl="2"/>
            <a:r>
              <a:rPr lang="en-US" dirty="0" smtClean="0"/>
              <a:t>Level 3</a:t>
            </a:r>
          </a:p>
          <a:p>
            <a:pPr lvl="3"/>
            <a:r>
              <a:rPr lang="en-US" dirty="0" smtClean="0"/>
              <a:t>Level 4</a:t>
            </a:r>
          </a:p>
          <a:p>
            <a:pPr lvl="4"/>
            <a:r>
              <a:rPr lang="en-US" dirty="0" smtClean="0"/>
              <a:t>Level 5</a:t>
            </a:r>
          </a:p>
          <a:p>
            <a:pPr lvl="5"/>
            <a:r>
              <a:rPr lang="en-US" dirty="0" smtClean="0"/>
              <a:t>Level 6</a:t>
            </a:r>
          </a:p>
          <a:p>
            <a:pPr lvl="6"/>
            <a:r>
              <a:rPr lang="en-US" dirty="0" smtClean="0"/>
              <a:t>Level 7</a:t>
            </a:r>
          </a:p>
          <a:p>
            <a:pPr lvl="7"/>
            <a:r>
              <a:rPr lang="en-US" dirty="0" smtClean="0"/>
              <a:t>Level 8</a:t>
            </a:r>
          </a:p>
          <a:p>
            <a:pPr lvl="8"/>
            <a:r>
              <a:rPr lang="en-US" dirty="0" smtClean="0"/>
              <a:t>Level 9</a:t>
            </a:r>
          </a:p>
          <a:p>
            <a:pPr lvl="7"/>
            <a:r>
              <a:rPr lang="en-US" dirty="0" smtClean="0"/>
              <a:t>Level 8</a:t>
            </a:r>
          </a:p>
          <a:p>
            <a:pPr lvl="6"/>
            <a:r>
              <a:rPr lang="en-US" dirty="0" smtClean="0"/>
              <a:t>Level 7</a:t>
            </a:r>
          </a:p>
          <a:p>
            <a:pPr lvl="5"/>
            <a:r>
              <a:rPr lang="en-US" dirty="0" smtClean="0"/>
              <a:t>Level 6</a:t>
            </a:r>
          </a:p>
          <a:p>
            <a:pPr lvl="4"/>
            <a:r>
              <a:rPr lang="en-US" dirty="0" smtClean="0"/>
              <a:t>Level 5</a:t>
            </a:r>
          </a:p>
          <a:p>
            <a:pPr lvl="3"/>
            <a:r>
              <a:rPr lang="en-US" dirty="0" smtClean="0"/>
              <a:t>Level 4</a:t>
            </a:r>
          </a:p>
          <a:p>
            <a:pPr lvl="2"/>
            <a:r>
              <a:rPr lang="en-US" dirty="0" smtClean="0"/>
              <a:t>Level 3</a:t>
            </a:r>
          </a:p>
          <a:p>
            <a:pPr lvl="1"/>
            <a:r>
              <a:rPr lang="en-US" dirty="0" smtClean="0"/>
              <a:t>Level 2</a:t>
            </a:r>
          </a:p>
          <a:p>
            <a:pPr lvl="0"/>
            <a:r>
              <a:rPr lang="en-US" dirty="0" smtClean="0"/>
              <a:t>Level 1 (no indent, no bullet point)</a:t>
            </a:r>
          </a:p>
        </p:txBody>
      </p:sp>
    </p:spTree>
    <p:extLst>
      <p:ext uri="{BB962C8B-B14F-4D97-AF65-F5344CB8AC3E}">
        <p14:creationId xmlns:p14="http://schemas.microsoft.com/office/powerpoint/2010/main" val="20709122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7" name="Rectangle 2"/>
          <p:cNvSpPr>
            <a:spLocks noGrp="1" noChangeArrowheads="1"/>
          </p:cNvSpPr>
          <p:nvPr>
            <p:ph type="title" hasCustomPrompt="1"/>
          </p:nvPr>
        </p:nvSpPr>
        <p:spPr bwMode="auto">
          <a:xfrm>
            <a:off x="381000" y="299090"/>
            <a:ext cx="6930784" cy="363958"/>
          </a:xfrm>
          <a:prstGeom prst="rect">
            <a:avLst/>
          </a:prstGeom>
          <a:solidFill>
            <a:schemeClr val="bg1"/>
          </a:solidFill>
          <a:ln w="9525">
            <a:noFill/>
            <a:miter lim="800000"/>
            <a:headEnd/>
            <a:tailEnd/>
          </a:ln>
        </p:spPr>
        <p:txBody>
          <a:bodyPr lIns="0" tIns="45718" rIns="91438" bIns="45718"/>
          <a:lstStyle>
            <a:lvl1pPr>
              <a:defRPr sz="2000" b="0"/>
            </a:lvl1pPr>
          </a:lstStyle>
          <a:p>
            <a:pPr marL="0" lvl="0" defTabSz="914400" latinLnBrk="0"/>
            <a:r>
              <a:rPr lang="en-US" dirty="0" smtClean="0"/>
              <a:t>Slide title</a:t>
            </a:r>
          </a:p>
        </p:txBody>
      </p:sp>
      <p:sp>
        <p:nvSpPr>
          <p:cNvPr id="6" name="Rectangle 6"/>
          <p:cNvSpPr>
            <a:spLocks noGrp="1" noChangeArrowheads="1"/>
          </p:cNvSpPr>
          <p:nvPr>
            <p:ph type="sldNum" sz="quarter" idx="4"/>
          </p:nvPr>
        </p:nvSpPr>
        <p:spPr>
          <a:xfrm>
            <a:off x="3619500" y="6429345"/>
            <a:ext cx="1905000" cy="423862"/>
          </a:xfrm>
          <a:prstGeom prst="rect">
            <a:avLst/>
          </a:prstGeom>
          <a:ln/>
        </p:spPr>
        <p:txBody>
          <a:bodyPr anchor="ctr"/>
          <a:lstStyle>
            <a:lvl1pPr algn="ctr">
              <a:defRPr sz="800">
                <a:latin typeface="Arial" panose="020B0604020202020204" pitchFamily="34" charset="0"/>
                <a:cs typeface="Arial" panose="020B0604020202020204" pitchFamily="34" charset="0"/>
              </a:defRPr>
            </a:lvl1pPr>
          </a:lstStyle>
          <a:p>
            <a:pPr>
              <a:defRPr/>
            </a:pPr>
            <a:fld id="{9FDA7CAB-D695-4983-8EB2-9E4C010F3EA2}" type="slidenum">
              <a:rPr lang="en-US" altLang="en-US" smtClean="0"/>
              <a:pPr>
                <a:defRPr/>
              </a:pPr>
              <a:t>‹#›</a:t>
            </a:fld>
            <a:endParaRPr lang="en-US" altLang="en-US" dirty="0"/>
          </a:p>
        </p:txBody>
      </p:sp>
    </p:spTree>
    <p:extLst>
      <p:ext uri="{BB962C8B-B14F-4D97-AF65-F5344CB8AC3E}">
        <p14:creationId xmlns:p14="http://schemas.microsoft.com/office/powerpoint/2010/main" val="253422279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7" name="Rectangle 2"/>
          <p:cNvSpPr>
            <a:spLocks noGrp="1" noChangeArrowheads="1"/>
          </p:cNvSpPr>
          <p:nvPr>
            <p:ph type="title" hasCustomPrompt="1"/>
          </p:nvPr>
        </p:nvSpPr>
        <p:spPr bwMode="auto">
          <a:xfrm>
            <a:off x="381000" y="299090"/>
            <a:ext cx="6930784" cy="363958"/>
          </a:xfrm>
          <a:prstGeom prst="rect">
            <a:avLst/>
          </a:prstGeom>
          <a:solidFill>
            <a:schemeClr val="bg1"/>
          </a:solidFill>
          <a:ln w="9525">
            <a:noFill/>
            <a:miter lim="800000"/>
            <a:headEnd/>
            <a:tailEnd/>
          </a:ln>
        </p:spPr>
        <p:txBody>
          <a:bodyPr lIns="0" tIns="45718" rIns="91438" bIns="45718"/>
          <a:lstStyle>
            <a:lvl1pPr>
              <a:defRPr sz="2000" b="0"/>
            </a:lvl1pPr>
          </a:lstStyle>
          <a:p>
            <a:pPr marL="0" lvl="0" defTabSz="914400" latinLnBrk="0"/>
            <a:r>
              <a:rPr lang="en-US" dirty="0" smtClean="0"/>
              <a:t>Slide title</a:t>
            </a:r>
          </a:p>
        </p:txBody>
      </p:sp>
      <p:sp>
        <p:nvSpPr>
          <p:cNvPr id="4" name="Slide Number Placeholder 2"/>
          <p:cNvSpPr>
            <a:spLocks noGrp="1"/>
          </p:cNvSpPr>
          <p:nvPr>
            <p:ph type="sldNum" sz="quarter" idx="10"/>
          </p:nvPr>
        </p:nvSpPr>
        <p:spPr>
          <a:xfrm>
            <a:off x="3619500" y="6553200"/>
            <a:ext cx="1905000" cy="423862"/>
          </a:xfrm>
          <a:prstGeom prst="rect">
            <a:avLst/>
          </a:prstGeom>
          <a:ln/>
        </p:spPr>
        <p:txBody>
          <a:bodyPr/>
          <a:lstStyle>
            <a:lvl1pPr algn="ctr">
              <a:defRPr sz="800" i="0">
                <a:latin typeface="Arial" pitchFamily="34" charset="0"/>
                <a:cs typeface="Arial" pitchFamily="34" charset="0"/>
              </a:defRPr>
            </a:lvl1pPr>
          </a:lstStyle>
          <a:p>
            <a:pPr>
              <a:defRPr/>
            </a:pPr>
            <a:fld id="{50E93E2C-71FC-42F0-9CEA-61C1D76ECDAA}"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0191100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Multilevel Content">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bwMode="auto">
          <a:xfrm>
            <a:off x="421005" y="461908"/>
            <a:ext cx="8275320" cy="400105"/>
          </a:xfrm>
          <a:prstGeom prst="rect">
            <a:avLst/>
          </a:prstGeom>
          <a:solidFill>
            <a:schemeClr val="bg1"/>
          </a:solidFill>
          <a:ln w="9525">
            <a:noFill/>
            <a:miter lim="800000"/>
            <a:headEnd/>
            <a:tailEnd/>
          </a:ln>
        </p:spPr>
        <p:txBody>
          <a:bodyPr lIns="0" tIns="45718" rIns="91438" bIns="45718">
            <a:spAutoFit/>
          </a:bodyPr>
          <a:lstStyle/>
          <a:p>
            <a:pPr marL="0" lvl="0" defTabSz="914400" latinLnBrk="0"/>
            <a:r>
              <a:rPr lang="en-US" dirty="0" smtClean="0"/>
              <a:t>Click to edit Master title style</a:t>
            </a:r>
          </a:p>
        </p:txBody>
      </p:sp>
      <p:sp>
        <p:nvSpPr>
          <p:cNvPr id="8" name="Rectangle 3"/>
          <p:cNvSpPr>
            <a:spLocks noGrp="1" noChangeArrowheads="1"/>
          </p:cNvSpPr>
          <p:nvPr>
            <p:ph idx="1"/>
          </p:nvPr>
        </p:nvSpPr>
        <p:spPr bwMode="auto">
          <a:xfrm>
            <a:off x="428625" y="1097280"/>
            <a:ext cx="8275320" cy="395185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Level 1 (no indent, no bullet point)</a:t>
            </a:r>
          </a:p>
          <a:p>
            <a:pPr lvl="1"/>
            <a:r>
              <a:rPr lang="en-US" dirty="0" smtClean="0"/>
              <a:t>Level 2</a:t>
            </a:r>
          </a:p>
          <a:p>
            <a:pPr lvl="2"/>
            <a:r>
              <a:rPr lang="en-US" dirty="0" smtClean="0"/>
              <a:t>Level 3</a:t>
            </a:r>
          </a:p>
          <a:p>
            <a:pPr lvl="3"/>
            <a:r>
              <a:rPr lang="en-US" dirty="0" smtClean="0"/>
              <a:t>Level 4</a:t>
            </a:r>
          </a:p>
          <a:p>
            <a:pPr lvl="4"/>
            <a:r>
              <a:rPr lang="en-US" dirty="0" smtClean="0"/>
              <a:t>Level 5</a:t>
            </a:r>
          </a:p>
          <a:p>
            <a:pPr lvl="5"/>
            <a:r>
              <a:rPr lang="en-US" dirty="0" smtClean="0"/>
              <a:t>Level 6</a:t>
            </a:r>
          </a:p>
          <a:p>
            <a:pPr lvl="6"/>
            <a:r>
              <a:rPr lang="en-US" dirty="0" smtClean="0"/>
              <a:t>Level 7</a:t>
            </a:r>
          </a:p>
          <a:p>
            <a:pPr lvl="7"/>
            <a:r>
              <a:rPr lang="en-US" dirty="0" smtClean="0"/>
              <a:t>Level 8</a:t>
            </a:r>
          </a:p>
          <a:p>
            <a:pPr lvl="8"/>
            <a:r>
              <a:rPr lang="en-US" dirty="0" smtClean="0"/>
              <a:t>Level 9</a:t>
            </a:r>
          </a:p>
          <a:p>
            <a:pPr lvl="7"/>
            <a:r>
              <a:rPr lang="en-US" dirty="0" smtClean="0"/>
              <a:t>Level 8</a:t>
            </a:r>
          </a:p>
          <a:p>
            <a:pPr lvl="6"/>
            <a:r>
              <a:rPr lang="en-US" dirty="0" smtClean="0"/>
              <a:t>Level 7</a:t>
            </a:r>
          </a:p>
          <a:p>
            <a:pPr lvl="5"/>
            <a:r>
              <a:rPr lang="en-US" dirty="0" smtClean="0"/>
              <a:t>Level 6</a:t>
            </a:r>
          </a:p>
          <a:p>
            <a:pPr lvl="4"/>
            <a:r>
              <a:rPr lang="en-US" dirty="0" smtClean="0"/>
              <a:t>Level 5</a:t>
            </a:r>
          </a:p>
          <a:p>
            <a:pPr lvl="3"/>
            <a:r>
              <a:rPr lang="en-US" dirty="0" smtClean="0"/>
              <a:t>Level 4</a:t>
            </a:r>
          </a:p>
          <a:p>
            <a:pPr lvl="2"/>
            <a:r>
              <a:rPr lang="en-US" dirty="0" smtClean="0"/>
              <a:t>Level 3</a:t>
            </a:r>
          </a:p>
          <a:p>
            <a:pPr lvl="1"/>
            <a:r>
              <a:rPr lang="en-US" dirty="0" smtClean="0"/>
              <a:t>Level 2</a:t>
            </a:r>
          </a:p>
          <a:p>
            <a:pPr lvl="0"/>
            <a:r>
              <a:rPr lang="en-US" dirty="0" smtClean="0"/>
              <a:t>Level 1 (no indent, no bullet point)</a:t>
            </a:r>
          </a:p>
        </p:txBody>
      </p:sp>
    </p:spTree>
    <p:extLst>
      <p:ext uri="{BB962C8B-B14F-4D97-AF65-F5344CB8AC3E}">
        <p14:creationId xmlns:p14="http://schemas.microsoft.com/office/powerpoint/2010/main" val="28114989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Multilevel Content">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bwMode="auto">
          <a:xfrm>
            <a:off x="421005" y="461908"/>
            <a:ext cx="8275320" cy="400105"/>
          </a:xfrm>
          <a:prstGeom prst="rect">
            <a:avLst/>
          </a:prstGeom>
          <a:solidFill>
            <a:schemeClr val="bg1"/>
          </a:solidFill>
          <a:ln w="9525">
            <a:noFill/>
            <a:miter lim="800000"/>
            <a:headEnd/>
            <a:tailEnd/>
          </a:ln>
        </p:spPr>
        <p:txBody>
          <a:bodyPr lIns="0" tIns="45718" rIns="91438" bIns="45718">
            <a:spAutoFit/>
          </a:bodyPr>
          <a:lstStyle/>
          <a:p>
            <a:pPr marL="0" lvl="0" defTabSz="914400" latinLnBrk="0"/>
            <a:r>
              <a:rPr lang="en-US" dirty="0" smtClean="0"/>
              <a:t>Click to edit Master title style</a:t>
            </a:r>
          </a:p>
        </p:txBody>
      </p:sp>
      <p:sp>
        <p:nvSpPr>
          <p:cNvPr id="8" name="Rectangle 3"/>
          <p:cNvSpPr>
            <a:spLocks noGrp="1" noChangeArrowheads="1"/>
          </p:cNvSpPr>
          <p:nvPr>
            <p:ph idx="1"/>
          </p:nvPr>
        </p:nvSpPr>
        <p:spPr bwMode="auto">
          <a:xfrm>
            <a:off x="428625" y="1097280"/>
            <a:ext cx="8275320" cy="395185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Level 1 (no indent, no bullet point)</a:t>
            </a:r>
          </a:p>
          <a:p>
            <a:pPr lvl="1"/>
            <a:r>
              <a:rPr lang="en-US" dirty="0" smtClean="0"/>
              <a:t>Level 2</a:t>
            </a:r>
          </a:p>
          <a:p>
            <a:pPr lvl="2"/>
            <a:r>
              <a:rPr lang="en-US" dirty="0" smtClean="0"/>
              <a:t>Level 3</a:t>
            </a:r>
          </a:p>
          <a:p>
            <a:pPr lvl="3"/>
            <a:r>
              <a:rPr lang="en-US" dirty="0" smtClean="0"/>
              <a:t>Level 4</a:t>
            </a:r>
          </a:p>
          <a:p>
            <a:pPr lvl="4"/>
            <a:r>
              <a:rPr lang="en-US" dirty="0" smtClean="0"/>
              <a:t>Level 5</a:t>
            </a:r>
          </a:p>
          <a:p>
            <a:pPr lvl="5"/>
            <a:r>
              <a:rPr lang="en-US" dirty="0" smtClean="0"/>
              <a:t>Level 6</a:t>
            </a:r>
          </a:p>
          <a:p>
            <a:pPr lvl="6"/>
            <a:r>
              <a:rPr lang="en-US" dirty="0" smtClean="0"/>
              <a:t>Level 7</a:t>
            </a:r>
          </a:p>
          <a:p>
            <a:pPr lvl="7"/>
            <a:r>
              <a:rPr lang="en-US" dirty="0" smtClean="0"/>
              <a:t>Level 8</a:t>
            </a:r>
          </a:p>
          <a:p>
            <a:pPr lvl="8"/>
            <a:r>
              <a:rPr lang="en-US" dirty="0" smtClean="0"/>
              <a:t>Level 9</a:t>
            </a:r>
          </a:p>
          <a:p>
            <a:pPr lvl="7"/>
            <a:r>
              <a:rPr lang="en-US" dirty="0" smtClean="0"/>
              <a:t>Level 8</a:t>
            </a:r>
          </a:p>
          <a:p>
            <a:pPr lvl="6"/>
            <a:r>
              <a:rPr lang="en-US" dirty="0" smtClean="0"/>
              <a:t>Level 7</a:t>
            </a:r>
          </a:p>
          <a:p>
            <a:pPr lvl="5"/>
            <a:r>
              <a:rPr lang="en-US" dirty="0" smtClean="0"/>
              <a:t>Level 6</a:t>
            </a:r>
          </a:p>
          <a:p>
            <a:pPr lvl="4"/>
            <a:r>
              <a:rPr lang="en-US" dirty="0" smtClean="0"/>
              <a:t>Level 5</a:t>
            </a:r>
          </a:p>
          <a:p>
            <a:pPr lvl="3"/>
            <a:r>
              <a:rPr lang="en-US" dirty="0" smtClean="0"/>
              <a:t>Level 4</a:t>
            </a:r>
          </a:p>
          <a:p>
            <a:pPr lvl="2"/>
            <a:r>
              <a:rPr lang="en-US" dirty="0" smtClean="0"/>
              <a:t>Level 3</a:t>
            </a:r>
          </a:p>
          <a:p>
            <a:pPr lvl="1"/>
            <a:r>
              <a:rPr lang="en-US" dirty="0" smtClean="0"/>
              <a:t>Level 2</a:t>
            </a:r>
          </a:p>
          <a:p>
            <a:pPr lvl="0"/>
            <a:r>
              <a:rPr lang="en-US" dirty="0" smtClean="0"/>
              <a:t>Level 1 (no indent, no bullet point)</a:t>
            </a:r>
          </a:p>
        </p:txBody>
      </p:sp>
    </p:spTree>
    <p:extLst>
      <p:ext uri="{BB962C8B-B14F-4D97-AF65-F5344CB8AC3E}">
        <p14:creationId xmlns:p14="http://schemas.microsoft.com/office/powerpoint/2010/main" val="409451652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tif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1.tiff"/></Relationships>
</file>

<file path=ppt/slideMasters/_rels/slideMaster4.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1.tiff"/></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theme" Target="../theme/theme6.xml"/><Relationship Id="rId1" Type="http://schemas.openxmlformats.org/officeDocument/2006/relationships/slideLayout" Target="../slideLayouts/slideLayout9.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theme" Target="../theme/theme7.xml"/><Relationship Id="rId1" Type="http://schemas.openxmlformats.org/officeDocument/2006/relationships/slideLayout" Target="../slideLayouts/slideLayout10.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theme" Target="../theme/theme8.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bwMode="auto">
          <a:xfrm>
            <a:off x="546101" y="312738"/>
            <a:ext cx="6921499" cy="525462"/>
          </a:xfrm>
          <a:prstGeom prst="rect">
            <a:avLst/>
          </a:prstGeom>
          <a:solidFill>
            <a:schemeClr val="bg1"/>
          </a:solidFill>
          <a:ln w="9525">
            <a:noFill/>
            <a:miter lim="800000"/>
            <a:headEnd/>
            <a:tailEnd/>
          </a:ln>
        </p:spPr>
        <p:txBody>
          <a:bodyPr lIns="0" tIns="45718" rIns="91438" bIns="45718"/>
          <a:lstStyle/>
          <a:p>
            <a:pPr marL="0" lvl="0" defTabSz="914400" latinLnBrk="0"/>
            <a:r>
              <a:rPr lang="en-US" dirty="0" smtClean="0"/>
              <a:t>Click to edit Master title style</a:t>
            </a:r>
          </a:p>
        </p:txBody>
      </p:sp>
      <p:sp>
        <p:nvSpPr>
          <p:cNvPr id="78851" name="Rectangle 3"/>
          <p:cNvSpPr>
            <a:spLocks noGrp="1" noChangeArrowheads="1"/>
          </p:cNvSpPr>
          <p:nvPr>
            <p:ph type="body" idx="1"/>
          </p:nvPr>
        </p:nvSpPr>
        <p:spPr bwMode="auto">
          <a:xfrm>
            <a:off x="554038" y="1097280"/>
            <a:ext cx="7772400" cy="515112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endParaRPr lang="en-US" dirty="0" smtClean="0"/>
          </a:p>
        </p:txBody>
      </p:sp>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20000" y="232421"/>
            <a:ext cx="1352550" cy="605779"/>
          </a:xfrm>
          <a:prstGeom prst="rect">
            <a:avLst/>
          </a:prstGeom>
        </p:spPr>
      </p:pic>
      <p:pic>
        <p:nvPicPr>
          <p:cNvPr id="6" name="Picture 5"/>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620000" y="232421"/>
            <a:ext cx="1352550" cy="605779"/>
          </a:xfrm>
          <a:prstGeom prst="rect">
            <a:avLst/>
          </a:prstGeom>
        </p:spPr>
      </p:pic>
    </p:spTree>
    <p:extLst>
      <p:ext uri="{BB962C8B-B14F-4D97-AF65-F5344CB8AC3E}">
        <p14:creationId xmlns:p14="http://schemas.microsoft.com/office/powerpoint/2010/main" val="2445264270"/>
      </p:ext>
    </p:extLst>
  </p:cSld>
  <p:clrMap bg1="lt1" tx1="dk1" bg2="lt2" tx2="dk2" accent1="accent1" accent2="accent2" accent3="accent3" accent4="accent4" accent5="accent5" accent6="accent6" hlink="hlink" folHlink="folHlink"/>
  <p:sldLayoutIdLst>
    <p:sldLayoutId id="2147484250" r:id="rId1"/>
    <p:sldLayoutId id="2147484252" r:id="rId2"/>
    <p:sldLayoutId id="2147484306" r:id="rId3"/>
    <p:sldLayoutId id="2147484309"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000" kern="1200" dirty="0" smtClean="0">
          <a:solidFill>
            <a:srgbClr val="645C5C"/>
          </a:solidFill>
          <a:latin typeface="Arial" pitchFamily="34" charset="0"/>
          <a:ea typeface="MS PGothic"/>
          <a:cs typeface="Arial" pitchFamily="34" charset="0"/>
        </a:defRPr>
      </a:lvl1pPr>
      <a:lvl2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2pPr>
      <a:lvl3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3pPr>
      <a:lvl4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4pPr>
      <a:lvl5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5pPr>
      <a:lvl6pPr marL="457200" algn="l" rtl="0" eaLnBrk="1" fontAlgn="base" hangingPunct="1">
        <a:spcBef>
          <a:spcPct val="0"/>
        </a:spcBef>
        <a:spcAft>
          <a:spcPct val="0"/>
        </a:spcAft>
        <a:defRPr sz="3400">
          <a:solidFill>
            <a:schemeClr val="tx2"/>
          </a:solidFill>
          <a:latin typeface="Arial" charset="0"/>
          <a:ea typeface="ＭＳ Ｐゴシック" pitchFamily="-96" charset="-128"/>
        </a:defRPr>
      </a:lvl6pPr>
      <a:lvl7pPr marL="914400" algn="l" rtl="0" eaLnBrk="1" fontAlgn="base" hangingPunct="1">
        <a:spcBef>
          <a:spcPct val="0"/>
        </a:spcBef>
        <a:spcAft>
          <a:spcPct val="0"/>
        </a:spcAft>
        <a:defRPr sz="3400">
          <a:solidFill>
            <a:schemeClr val="tx2"/>
          </a:solidFill>
          <a:latin typeface="Arial" charset="0"/>
          <a:ea typeface="ＭＳ Ｐゴシック" pitchFamily="-96" charset="-128"/>
        </a:defRPr>
      </a:lvl7pPr>
      <a:lvl8pPr marL="1371600" algn="l" rtl="0" eaLnBrk="1" fontAlgn="base" hangingPunct="1">
        <a:spcBef>
          <a:spcPct val="0"/>
        </a:spcBef>
        <a:spcAft>
          <a:spcPct val="0"/>
        </a:spcAft>
        <a:defRPr sz="3400">
          <a:solidFill>
            <a:schemeClr val="tx2"/>
          </a:solidFill>
          <a:latin typeface="Arial" charset="0"/>
          <a:ea typeface="ＭＳ Ｐゴシック" pitchFamily="-96" charset="-128"/>
        </a:defRPr>
      </a:lvl8pPr>
      <a:lvl9pPr marL="1828800" algn="l" rtl="0" eaLnBrk="1" fontAlgn="base" hangingPunct="1">
        <a:spcBef>
          <a:spcPct val="0"/>
        </a:spcBef>
        <a:spcAft>
          <a:spcPct val="0"/>
        </a:spcAft>
        <a:defRPr sz="3400">
          <a:solidFill>
            <a:schemeClr val="tx2"/>
          </a:solidFill>
          <a:latin typeface="Arial" charset="0"/>
          <a:ea typeface="ＭＳ Ｐゴシック" pitchFamily="-96" charset="-128"/>
        </a:defRPr>
      </a:lvl9pPr>
    </p:titleStyle>
    <p:bodyStyle>
      <a:lvl1pPr marL="0" indent="0" algn="l" rtl="0" eaLnBrk="1" fontAlgn="base" hangingPunct="1">
        <a:spcBef>
          <a:spcPct val="20000"/>
        </a:spcBef>
        <a:spcAft>
          <a:spcPct val="0"/>
        </a:spcAft>
        <a:buNone/>
        <a:defRPr sz="1200" baseline="0">
          <a:solidFill>
            <a:schemeClr val="accent1"/>
          </a:solidFill>
          <a:latin typeface="Arial" pitchFamily="34" charset="0"/>
          <a:ea typeface="ＭＳ Ｐゴシック"/>
          <a:cs typeface="Arial" pitchFamily="34" charset="0"/>
        </a:defRPr>
      </a:lvl1pPr>
      <a:lvl2pPr marL="234950" indent="-234950" algn="l" rtl="0" eaLnBrk="1" fontAlgn="base" hangingPunct="1">
        <a:spcBef>
          <a:spcPct val="20000"/>
        </a:spcBef>
        <a:spcAft>
          <a:spcPct val="0"/>
        </a:spcAft>
        <a:buFont typeface="Arial" pitchFamily="34" charset="0"/>
        <a:buChar char="•"/>
        <a:defRPr sz="1200" baseline="0">
          <a:solidFill>
            <a:schemeClr val="tx2"/>
          </a:solidFill>
          <a:latin typeface="Arial" pitchFamily="34" charset="0"/>
          <a:ea typeface="ＭＳ Ｐゴシック"/>
          <a:cs typeface="Arial" pitchFamily="34" charset="0"/>
        </a:defRPr>
      </a:lvl2pPr>
      <a:lvl3pPr marL="457200" indent="-207963" algn="l" rtl="0" eaLnBrk="1" fontAlgn="base" hangingPunct="1">
        <a:spcBef>
          <a:spcPct val="20000"/>
        </a:spcBef>
        <a:spcAft>
          <a:spcPct val="0"/>
        </a:spcAft>
        <a:buClr>
          <a:schemeClr val="hlink"/>
        </a:buClr>
        <a:buChar char="&gt;"/>
        <a:defRPr sz="1200">
          <a:solidFill>
            <a:schemeClr val="tx2"/>
          </a:solidFill>
          <a:latin typeface="Arial" pitchFamily="34" charset="0"/>
          <a:ea typeface="ＭＳ Ｐゴシック"/>
          <a:cs typeface="Arial" pitchFamily="34" charset="0"/>
        </a:defRPr>
      </a:lvl3pPr>
      <a:lvl4pPr marL="690563" indent="-230188" algn="l" rtl="0" eaLnBrk="1" fontAlgn="base" hangingPunct="1">
        <a:spcBef>
          <a:spcPct val="20000"/>
        </a:spcBef>
        <a:spcAft>
          <a:spcPct val="0"/>
        </a:spcAft>
        <a:buClr>
          <a:schemeClr val="hlink"/>
        </a:buClr>
        <a:buChar char="•"/>
        <a:defRPr sz="1200" baseline="0">
          <a:solidFill>
            <a:schemeClr val="tx2"/>
          </a:solidFill>
          <a:latin typeface="Arial" pitchFamily="34" charset="0"/>
          <a:ea typeface="ＭＳ Ｐゴシック"/>
          <a:cs typeface="Arial" pitchFamily="34" charset="0"/>
        </a:defRPr>
      </a:lvl4pPr>
      <a:lvl5pPr marL="914400" indent="-223838" algn="l" rtl="0" eaLnBrk="1" fontAlgn="base" hangingPunct="1">
        <a:spcBef>
          <a:spcPct val="20000"/>
        </a:spcBef>
        <a:spcAft>
          <a:spcPct val="0"/>
        </a:spcAft>
        <a:buClr>
          <a:schemeClr val="hlink"/>
        </a:buClr>
        <a:buChar char="-"/>
        <a:defRPr sz="1200" baseline="0">
          <a:solidFill>
            <a:schemeClr val="tx2"/>
          </a:solidFill>
          <a:latin typeface="Arial" pitchFamily="34" charset="0"/>
          <a:ea typeface="ＭＳ Ｐゴシック"/>
          <a:cs typeface="Arial" pitchFamily="34" charset="0"/>
        </a:defRPr>
      </a:lvl5pPr>
      <a:lvl6pPr marL="1147763" indent="-242888" algn="l" rtl="0" eaLnBrk="1" fontAlgn="base" hangingPunct="1">
        <a:spcBef>
          <a:spcPct val="20000"/>
        </a:spcBef>
        <a:spcAft>
          <a:spcPct val="0"/>
        </a:spcAft>
        <a:buClr>
          <a:schemeClr val="hlink"/>
        </a:buClr>
        <a:buChar char="-"/>
        <a:defRPr sz="1300" baseline="0">
          <a:solidFill>
            <a:schemeClr val="tx2"/>
          </a:solidFill>
          <a:latin typeface="+mn-lt"/>
          <a:ea typeface="+mn-ea"/>
        </a:defRPr>
      </a:lvl6pPr>
      <a:lvl7pPr marL="1489075" indent="-242888" algn="l" rtl="0" eaLnBrk="1" fontAlgn="base" hangingPunct="1">
        <a:spcBef>
          <a:spcPct val="20000"/>
        </a:spcBef>
        <a:spcAft>
          <a:spcPct val="0"/>
        </a:spcAft>
        <a:buClr>
          <a:schemeClr val="hlink"/>
        </a:buClr>
        <a:buChar char="-"/>
        <a:defRPr sz="1300">
          <a:solidFill>
            <a:schemeClr val="tx2"/>
          </a:solidFill>
          <a:latin typeface="+mn-lt"/>
          <a:ea typeface="+mn-ea"/>
        </a:defRPr>
      </a:lvl7pPr>
      <a:lvl8pPr marL="1711325" indent="-222250" algn="l" rtl="0" eaLnBrk="1" fontAlgn="base" hangingPunct="1">
        <a:spcBef>
          <a:spcPct val="20000"/>
        </a:spcBef>
        <a:spcAft>
          <a:spcPct val="0"/>
        </a:spcAft>
        <a:buClr>
          <a:schemeClr val="hlink"/>
        </a:buClr>
        <a:buChar char="-"/>
        <a:defRPr sz="1300">
          <a:solidFill>
            <a:schemeClr val="tx2"/>
          </a:solidFill>
          <a:latin typeface="+mn-lt"/>
          <a:ea typeface="+mn-ea"/>
        </a:defRPr>
      </a:lvl8pPr>
      <a:lvl9pPr marL="2062163" indent="-233363" algn="l" rtl="0" eaLnBrk="1" fontAlgn="base" hangingPunct="1">
        <a:spcBef>
          <a:spcPct val="20000"/>
        </a:spcBef>
        <a:spcAft>
          <a:spcPct val="0"/>
        </a:spcAft>
        <a:buClr>
          <a:schemeClr val="hlink"/>
        </a:buClr>
        <a:buChar char="-"/>
        <a:defRPr sz="1300" baseline="0">
          <a:solidFill>
            <a:schemeClr val="tx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bwMode="auto">
          <a:xfrm>
            <a:off x="546101" y="312738"/>
            <a:ext cx="6921499" cy="525462"/>
          </a:xfrm>
          <a:prstGeom prst="rect">
            <a:avLst/>
          </a:prstGeom>
          <a:solidFill>
            <a:schemeClr val="bg1"/>
          </a:solidFill>
          <a:ln w="9525">
            <a:noFill/>
            <a:miter lim="800000"/>
            <a:headEnd/>
            <a:tailEnd/>
          </a:ln>
        </p:spPr>
        <p:txBody>
          <a:bodyPr lIns="0" tIns="45718" rIns="91438" bIns="45718"/>
          <a:lstStyle/>
          <a:p>
            <a:pPr marL="0" lvl="0" defTabSz="914400" latinLnBrk="0"/>
            <a:r>
              <a:rPr lang="en-US" smtClean="0"/>
              <a:t>Click to edit Master title style</a:t>
            </a:r>
            <a:endParaRPr lang="en-US" dirty="0" smtClean="0"/>
          </a:p>
        </p:txBody>
      </p:sp>
      <p:sp>
        <p:nvSpPr>
          <p:cNvPr id="78851" name="Rectangle 3"/>
          <p:cNvSpPr>
            <a:spLocks noGrp="1" noChangeArrowheads="1"/>
          </p:cNvSpPr>
          <p:nvPr>
            <p:ph type="body" idx="1"/>
          </p:nvPr>
        </p:nvSpPr>
        <p:spPr bwMode="auto">
          <a:xfrm>
            <a:off x="554038" y="1097280"/>
            <a:ext cx="7772400" cy="515112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US" dirty="0" smtClean="0"/>
              <a:t>Level 1 (no indent, no bullet point)</a:t>
            </a:r>
          </a:p>
          <a:p>
            <a:pPr lvl="1"/>
            <a:r>
              <a:rPr lang="en-US" dirty="0" smtClean="0"/>
              <a:t>Level 2</a:t>
            </a:r>
          </a:p>
          <a:p>
            <a:pPr lvl="2"/>
            <a:r>
              <a:rPr lang="en-US" dirty="0" smtClean="0"/>
              <a:t>Level 3</a:t>
            </a:r>
          </a:p>
          <a:p>
            <a:pPr lvl="3"/>
            <a:r>
              <a:rPr lang="en-US" dirty="0" smtClean="0"/>
              <a:t>Level 4</a:t>
            </a:r>
          </a:p>
          <a:p>
            <a:pPr lvl="4"/>
            <a:r>
              <a:rPr lang="en-US" dirty="0" smtClean="0"/>
              <a:t>Level 5</a:t>
            </a:r>
          </a:p>
          <a:p>
            <a:pPr lvl="5"/>
            <a:r>
              <a:rPr lang="en-US" dirty="0" smtClean="0"/>
              <a:t>Level 6</a:t>
            </a:r>
          </a:p>
          <a:p>
            <a:pPr lvl="6"/>
            <a:r>
              <a:rPr lang="en-US" dirty="0" smtClean="0"/>
              <a:t>Level 7</a:t>
            </a:r>
          </a:p>
          <a:p>
            <a:pPr lvl="7"/>
            <a:r>
              <a:rPr lang="en-US" dirty="0" smtClean="0"/>
              <a:t>Level 8</a:t>
            </a:r>
          </a:p>
          <a:p>
            <a:pPr lvl="8"/>
            <a:r>
              <a:rPr lang="en-US" dirty="0" smtClean="0"/>
              <a:t>Level 9</a:t>
            </a:r>
          </a:p>
          <a:p>
            <a:pPr lvl="7"/>
            <a:r>
              <a:rPr lang="en-US" dirty="0" smtClean="0"/>
              <a:t>Level 8</a:t>
            </a:r>
          </a:p>
          <a:p>
            <a:pPr lvl="6"/>
            <a:r>
              <a:rPr lang="en-US" dirty="0" smtClean="0"/>
              <a:t>Level 7</a:t>
            </a:r>
          </a:p>
          <a:p>
            <a:pPr lvl="5"/>
            <a:r>
              <a:rPr lang="en-US" dirty="0" smtClean="0"/>
              <a:t>Level 6</a:t>
            </a:r>
          </a:p>
          <a:p>
            <a:pPr lvl="4"/>
            <a:r>
              <a:rPr lang="en-US" dirty="0" smtClean="0"/>
              <a:t>Level 5</a:t>
            </a:r>
          </a:p>
          <a:p>
            <a:pPr lvl="3"/>
            <a:r>
              <a:rPr lang="en-US" dirty="0" smtClean="0"/>
              <a:t>Level 4</a:t>
            </a:r>
          </a:p>
          <a:p>
            <a:pPr lvl="2"/>
            <a:r>
              <a:rPr lang="en-US" dirty="0" smtClean="0"/>
              <a:t>Level 3</a:t>
            </a:r>
          </a:p>
          <a:p>
            <a:pPr lvl="1"/>
            <a:r>
              <a:rPr lang="en-US" dirty="0" smtClean="0"/>
              <a:t>Level 2</a:t>
            </a:r>
          </a:p>
          <a:p>
            <a:pPr lvl="0"/>
            <a:r>
              <a:rPr lang="en-US" dirty="0" smtClean="0"/>
              <a:t>Level 1 (no indent, no bullet point)</a:t>
            </a: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0" y="232421"/>
            <a:ext cx="1352550" cy="605779"/>
          </a:xfrm>
          <a:prstGeom prst="rect">
            <a:avLst/>
          </a:prstGeom>
        </p:spPr>
      </p:pic>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232421"/>
            <a:ext cx="1352550" cy="605779"/>
          </a:xfrm>
          <a:prstGeom prst="rect">
            <a:avLst/>
          </a:prstGeom>
        </p:spPr>
      </p:pic>
      <p:sp>
        <p:nvSpPr>
          <p:cNvPr id="10" name="Rectangle 6"/>
          <p:cNvSpPr>
            <a:spLocks noGrp="1" noChangeArrowheads="1"/>
          </p:cNvSpPr>
          <p:nvPr>
            <p:ph type="sldNum" sz="quarter" idx="4"/>
          </p:nvPr>
        </p:nvSpPr>
        <p:spPr>
          <a:xfrm>
            <a:off x="3619500" y="6429345"/>
            <a:ext cx="1905000" cy="423862"/>
          </a:xfrm>
          <a:prstGeom prst="rect">
            <a:avLst/>
          </a:prstGeom>
          <a:ln/>
        </p:spPr>
        <p:txBody>
          <a:bodyPr anchor="ctr"/>
          <a:lstStyle>
            <a:lvl1pPr algn="ctr">
              <a:defRPr sz="800">
                <a:latin typeface="Arial" panose="020B0604020202020204" pitchFamily="34" charset="0"/>
                <a:cs typeface="Arial" panose="020B0604020202020204" pitchFamily="34" charset="0"/>
              </a:defRPr>
            </a:lvl1pPr>
          </a:lstStyle>
          <a:p>
            <a:pPr>
              <a:defRPr/>
            </a:pPr>
            <a:fld id="{9FDA7CAB-D695-4983-8EB2-9E4C010F3EA2}" type="slidenum">
              <a:rPr lang="en-US" altLang="en-US" smtClean="0"/>
              <a:pPr>
                <a:defRPr/>
              </a:pPr>
              <a:t>‹#›</a:t>
            </a:fld>
            <a:endParaRPr lang="en-US" altLang="en-US" dirty="0"/>
          </a:p>
        </p:txBody>
      </p:sp>
    </p:spTree>
    <p:extLst>
      <p:ext uri="{BB962C8B-B14F-4D97-AF65-F5344CB8AC3E}">
        <p14:creationId xmlns:p14="http://schemas.microsoft.com/office/powerpoint/2010/main" val="3179472177"/>
      </p:ext>
    </p:extLst>
  </p:cSld>
  <p:clrMap bg1="lt1" tx1="dk1" bg2="lt2" tx2="dk2" accent1="accent1" accent2="accent2" accent3="accent3" accent4="accent4" accent5="accent5" accent6="accent6" hlink="hlink" folHlink="folHlink"/>
  <p:timing>
    <p:tnLst>
      <p:par>
        <p:cTn id="1" dur="indefinite" restart="never" nodeType="tmRoot"/>
      </p:par>
    </p:tnLst>
  </p:timing>
  <p:hf hdr="0" ftr="0" dt="0"/>
  <p:txStyles>
    <p:titleStyle>
      <a:lvl1pPr algn="l" rtl="0" eaLnBrk="1" fontAlgn="base" hangingPunct="1">
        <a:spcBef>
          <a:spcPct val="0"/>
        </a:spcBef>
        <a:spcAft>
          <a:spcPct val="0"/>
        </a:spcAft>
        <a:defRPr lang="en-US" sz="2000" kern="1200" dirty="0" smtClean="0">
          <a:solidFill>
            <a:srgbClr val="645C5C"/>
          </a:solidFill>
          <a:latin typeface="Arial" pitchFamily="34" charset="0"/>
          <a:ea typeface="MS PGothic"/>
          <a:cs typeface="Arial" pitchFamily="34" charset="0"/>
        </a:defRPr>
      </a:lvl1pPr>
      <a:lvl2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2pPr>
      <a:lvl3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3pPr>
      <a:lvl4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4pPr>
      <a:lvl5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5pPr>
      <a:lvl6pPr marL="457200" algn="l" rtl="0" eaLnBrk="1" fontAlgn="base" hangingPunct="1">
        <a:spcBef>
          <a:spcPct val="0"/>
        </a:spcBef>
        <a:spcAft>
          <a:spcPct val="0"/>
        </a:spcAft>
        <a:defRPr sz="3400">
          <a:solidFill>
            <a:schemeClr val="tx2"/>
          </a:solidFill>
          <a:latin typeface="Arial" charset="0"/>
          <a:ea typeface="ＭＳ Ｐゴシック" pitchFamily="-96" charset="-128"/>
        </a:defRPr>
      </a:lvl6pPr>
      <a:lvl7pPr marL="914400" algn="l" rtl="0" eaLnBrk="1" fontAlgn="base" hangingPunct="1">
        <a:spcBef>
          <a:spcPct val="0"/>
        </a:spcBef>
        <a:spcAft>
          <a:spcPct val="0"/>
        </a:spcAft>
        <a:defRPr sz="3400">
          <a:solidFill>
            <a:schemeClr val="tx2"/>
          </a:solidFill>
          <a:latin typeface="Arial" charset="0"/>
          <a:ea typeface="ＭＳ Ｐゴシック" pitchFamily="-96" charset="-128"/>
        </a:defRPr>
      </a:lvl7pPr>
      <a:lvl8pPr marL="1371600" algn="l" rtl="0" eaLnBrk="1" fontAlgn="base" hangingPunct="1">
        <a:spcBef>
          <a:spcPct val="0"/>
        </a:spcBef>
        <a:spcAft>
          <a:spcPct val="0"/>
        </a:spcAft>
        <a:defRPr sz="3400">
          <a:solidFill>
            <a:schemeClr val="tx2"/>
          </a:solidFill>
          <a:latin typeface="Arial" charset="0"/>
          <a:ea typeface="ＭＳ Ｐゴシック" pitchFamily="-96" charset="-128"/>
        </a:defRPr>
      </a:lvl8pPr>
      <a:lvl9pPr marL="1828800" algn="l" rtl="0" eaLnBrk="1" fontAlgn="base" hangingPunct="1">
        <a:spcBef>
          <a:spcPct val="0"/>
        </a:spcBef>
        <a:spcAft>
          <a:spcPct val="0"/>
        </a:spcAft>
        <a:defRPr sz="3400">
          <a:solidFill>
            <a:schemeClr val="tx2"/>
          </a:solidFill>
          <a:latin typeface="Arial" charset="0"/>
          <a:ea typeface="ＭＳ Ｐゴシック" pitchFamily="-96" charset="-128"/>
        </a:defRPr>
      </a:lvl9pPr>
    </p:titleStyle>
    <p:bodyStyle>
      <a:lvl1pPr marL="0" indent="0" algn="l" rtl="0" eaLnBrk="1" fontAlgn="base" hangingPunct="1">
        <a:spcBef>
          <a:spcPct val="20000"/>
        </a:spcBef>
        <a:spcAft>
          <a:spcPct val="0"/>
        </a:spcAft>
        <a:buNone/>
        <a:defRPr sz="1200" baseline="0">
          <a:solidFill>
            <a:schemeClr val="accent1"/>
          </a:solidFill>
          <a:latin typeface="Arial" pitchFamily="34" charset="0"/>
          <a:ea typeface="ＭＳ Ｐゴシック"/>
          <a:cs typeface="Arial" pitchFamily="34" charset="0"/>
        </a:defRPr>
      </a:lvl1pPr>
      <a:lvl2pPr marL="234950" indent="-234950" algn="l" rtl="0" eaLnBrk="1" fontAlgn="base" hangingPunct="1">
        <a:spcBef>
          <a:spcPct val="20000"/>
        </a:spcBef>
        <a:spcAft>
          <a:spcPct val="0"/>
        </a:spcAft>
        <a:buFont typeface="Arial" pitchFamily="34" charset="0"/>
        <a:buChar char="•"/>
        <a:defRPr sz="1200" baseline="0">
          <a:solidFill>
            <a:schemeClr val="tx2"/>
          </a:solidFill>
          <a:latin typeface="Arial" pitchFamily="34" charset="0"/>
          <a:ea typeface="ＭＳ Ｐゴシック"/>
          <a:cs typeface="Arial" pitchFamily="34" charset="0"/>
        </a:defRPr>
      </a:lvl2pPr>
      <a:lvl3pPr marL="457200" indent="-207963" algn="l" rtl="0" eaLnBrk="1" fontAlgn="base" hangingPunct="1">
        <a:spcBef>
          <a:spcPct val="20000"/>
        </a:spcBef>
        <a:spcAft>
          <a:spcPct val="0"/>
        </a:spcAft>
        <a:buClr>
          <a:schemeClr val="hlink"/>
        </a:buClr>
        <a:buChar char="&gt;"/>
        <a:defRPr sz="1200">
          <a:solidFill>
            <a:schemeClr val="tx2"/>
          </a:solidFill>
          <a:latin typeface="Arial" pitchFamily="34" charset="0"/>
          <a:ea typeface="ＭＳ Ｐゴシック"/>
          <a:cs typeface="Arial" pitchFamily="34" charset="0"/>
        </a:defRPr>
      </a:lvl3pPr>
      <a:lvl4pPr marL="690563" indent="-230188" algn="l" rtl="0" eaLnBrk="1" fontAlgn="base" hangingPunct="1">
        <a:spcBef>
          <a:spcPct val="20000"/>
        </a:spcBef>
        <a:spcAft>
          <a:spcPct val="0"/>
        </a:spcAft>
        <a:buClr>
          <a:schemeClr val="hlink"/>
        </a:buClr>
        <a:buChar char="•"/>
        <a:defRPr sz="1200" baseline="0">
          <a:solidFill>
            <a:schemeClr val="tx2"/>
          </a:solidFill>
          <a:latin typeface="Arial" pitchFamily="34" charset="0"/>
          <a:ea typeface="ＭＳ Ｐゴシック"/>
          <a:cs typeface="Arial" pitchFamily="34" charset="0"/>
        </a:defRPr>
      </a:lvl4pPr>
      <a:lvl5pPr marL="914400" indent="-223838" algn="l" rtl="0" eaLnBrk="1" fontAlgn="base" hangingPunct="1">
        <a:spcBef>
          <a:spcPct val="20000"/>
        </a:spcBef>
        <a:spcAft>
          <a:spcPct val="0"/>
        </a:spcAft>
        <a:buClr>
          <a:schemeClr val="hlink"/>
        </a:buClr>
        <a:buChar char="-"/>
        <a:defRPr sz="1200" baseline="0">
          <a:solidFill>
            <a:schemeClr val="tx2"/>
          </a:solidFill>
          <a:latin typeface="Arial" pitchFamily="34" charset="0"/>
          <a:ea typeface="ＭＳ Ｐゴシック"/>
          <a:cs typeface="Arial" pitchFamily="34" charset="0"/>
        </a:defRPr>
      </a:lvl5pPr>
      <a:lvl6pPr marL="1147763" indent="-242888" algn="l" rtl="0" eaLnBrk="1" fontAlgn="base" hangingPunct="1">
        <a:spcBef>
          <a:spcPct val="20000"/>
        </a:spcBef>
        <a:spcAft>
          <a:spcPct val="0"/>
        </a:spcAft>
        <a:buClr>
          <a:schemeClr val="hlink"/>
        </a:buClr>
        <a:buChar char="-"/>
        <a:defRPr sz="1300" baseline="0">
          <a:solidFill>
            <a:schemeClr val="tx2"/>
          </a:solidFill>
          <a:latin typeface="+mn-lt"/>
          <a:ea typeface="+mn-ea"/>
        </a:defRPr>
      </a:lvl6pPr>
      <a:lvl7pPr marL="1489075" indent="-242888" algn="l" rtl="0" eaLnBrk="1" fontAlgn="base" hangingPunct="1">
        <a:spcBef>
          <a:spcPct val="20000"/>
        </a:spcBef>
        <a:spcAft>
          <a:spcPct val="0"/>
        </a:spcAft>
        <a:buClr>
          <a:schemeClr val="hlink"/>
        </a:buClr>
        <a:buChar char="-"/>
        <a:defRPr sz="1300">
          <a:solidFill>
            <a:schemeClr val="tx2"/>
          </a:solidFill>
          <a:latin typeface="+mn-lt"/>
          <a:ea typeface="+mn-ea"/>
        </a:defRPr>
      </a:lvl7pPr>
      <a:lvl8pPr marL="1711325" indent="-222250" algn="l" rtl="0" eaLnBrk="1" fontAlgn="base" hangingPunct="1">
        <a:spcBef>
          <a:spcPct val="20000"/>
        </a:spcBef>
        <a:spcAft>
          <a:spcPct val="0"/>
        </a:spcAft>
        <a:buClr>
          <a:schemeClr val="hlink"/>
        </a:buClr>
        <a:buChar char="-"/>
        <a:defRPr sz="1300">
          <a:solidFill>
            <a:schemeClr val="tx2"/>
          </a:solidFill>
          <a:latin typeface="+mn-lt"/>
          <a:ea typeface="+mn-ea"/>
        </a:defRPr>
      </a:lvl8pPr>
      <a:lvl9pPr marL="2062163" indent="-233363" algn="l" rtl="0" eaLnBrk="1" fontAlgn="base" hangingPunct="1">
        <a:spcBef>
          <a:spcPct val="20000"/>
        </a:spcBef>
        <a:spcAft>
          <a:spcPct val="0"/>
        </a:spcAft>
        <a:buClr>
          <a:schemeClr val="hlink"/>
        </a:buClr>
        <a:buChar char="-"/>
        <a:defRPr sz="1300" baseline="0">
          <a:solidFill>
            <a:schemeClr val="tx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bwMode="auto">
          <a:xfrm>
            <a:off x="421005" y="461908"/>
            <a:ext cx="8275320" cy="425754"/>
          </a:xfrm>
          <a:prstGeom prst="rect">
            <a:avLst/>
          </a:prstGeom>
          <a:solidFill>
            <a:schemeClr val="bg1"/>
          </a:solidFill>
          <a:ln w="9525">
            <a:noFill/>
            <a:miter lim="800000"/>
            <a:headEnd/>
            <a:tailEnd/>
          </a:ln>
        </p:spPr>
        <p:txBody>
          <a:bodyPr lIns="0" tIns="45718" rIns="91438" bIns="45718">
            <a:spAutoFit/>
          </a:bodyPr>
          <a:lstStyle/>
          <a:p>
            <a:pPr marL="0" lvl="0" defTabSz="914400" latinLnBrk="0"/>
            <a:r>
              <a:rPr lang="en-US" dirty="0" smtClean="0"/>
              <a:t>Click to edit Master title style</a:t>
            </a:r>
          </a:p>
        </p:txBody>
      </p:sp>
      <p:sp>
        <p:nvSpPr>
          <p:cNvPr id="78851" name="Rectangle 3"/>
          <p:cNvSpPr>
            <a:spLocks noGrp="1" noChangeArrowheads="1"/>
          </p:cNvSpPr>
          <p:nvPr>
            <p:ph type="body" idx="1"/>
          </p:nvPr>
        </p:nvSpPr>
        <p:spPr bwMode="auto">
          <a:xfrm>
            <a:off x="428625" y="1097280"/>
            <a:ext cx="8275320" cy="257301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Level 1 (no indent, no bullet point)</a:t>
            </a:r>
          </a:p>
          <a:p>
            <a:pPr lvl="1"/>
            <a:r>
              <a:rPr lang="en-US" dirty="0" smtClean="0"/>
              <a:t>Level 2</a:t>
            </a:r>
          </a:p>
          <a:p>
            <a:pPr lvl="2"/>
            <a:r>
              <a:rPr lang="en-US" dirty="0" smtClean="0"/>
              <a:t>Level 3</a:t>
            </a:r>
          </a:p>
          <a:p>
            <a:pPr lvl="3"/>
            <a:r>
              <a:rPr lang="en-US" dirty="0" smtClean="0"/>
              <a:t>Level 4</a:t>
            </a:r>
          </a:p>
          <a:p>
            <a:pPr lvl="4"/>
            <a:r>
              <a:rPr lang="en-US" dirty="0" smtClean="0"/>
              <a:t>Level 5</a:t>
            </a:r>
          </a:p>
          <a:p>
            <a:pPr lvl="5"/>
            <a:r>
              <a:rPr lang="en-US" dirty="0" smtClean="0"/>
              <a:t>Level 6</a:t>
            </a:r>
          </a:p>
          <a:p>
            <a:pPr lvl="6"/>
            <a:r>
              <a:rPr lang="en-US" dirty="0" smtClean="0"/>
              <a:t>Level 7</a:t>
            </a:r>
          </a:p>
          <a:p>
            <a:pPr lvl="7"/>
            <a:r>
              <a:rPr lang="en-US" dirty="0" smtClean="0"/>
              <a:t>Level 8</a:t>
            </a:r>
          </a:p>
          <a:p>
            <a:pPr lvl="8"/>
            <a:r>
              <a:rPr lang="en-US" dirty="0" smtClean="0"/>
              <a:t>Level 9</a:t>
            </a: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39050" y="228600"/>
            <a:ext cx="1352550" cy="605779"/>
          </a:xfrm>
          <a:prstGeom prst="rect">
            <a:avLst/>
          </a:prstGeom>
        </p:spPr>
      </p:pic>
      <p:sp>
        <p:nvSpPr>
          <p:cNvPr id="11" name="Rectangle 6"/>
          <p:cNvSpPr>
            <a:spLocks noGrp="1" noChangeArrowheads="1"/>
          </p:cNvSpPr>
          <p:nvPr>
            <p:ph type="sldNum" sz="quarter" idx="4"/>
          </p:nvPr>
        </p:nvSpPr>
        <p:spPr>
          <a:xfrm>
            <a:off x="3619500" y="6429345"/>
            <a:ext cx="1905000" cy="423862"/>
          </a:xfrm>
          <a:prstGeom prst="rect">
            <a:avLst/>
          </a:prstGeom>
          <a:ln/>
        </p:spPr>
        <p:txBody>
          <a:bodyPr anchor="ctr"/>
          <a:lstStyle>
            <a:lvl1pPr algn="ctr">
              <a:defRPr sz="800">
                <a:latin typeface="Arial" panose="020B0604020202020204" pitchFamily="34" charset="0"/>
                <a:cs typeface="Arial" panose="020B0604020202020204" pitchFamily="34" charset="0"/>
              </a:defRPr>
            </a:lvl1pPr>
          </a:lstStyle>
          <a:p>
            <a:pPr>
              <a:defRPr/>
            </a:pPr>
            <a:fld id="{9FDA7CAB-D695-4983-8EB2-9E4C010F3EA2}" type="slidenum">
              <a:rPr lang="en-US" altLang="en-US" smtClean="0"/>
              <a:pPr>
                <a:defRPr/>
              </a:pPr>
              <a:t>‹#›</a:t>
            </a:fld>
            <a:endParaRPr lang="en-US" altLang="en-US" dirty="0"/>
          </a:p>
        </p:txBody>
      </p:sp>
    </p:spTree>
    <p:extLst>
      <p:ext uri="{BB962C8B-B14F-4D97-AF65-F5344CB8AC3E}">
        <p14:creationId xmlns:p14="http://schemas.microsoft.com/office/powerpoint/2010/main" val="3199678411"/>
      </p:ext>
    </p:extLst>
  </p:cSld>
  <p:clrMap bg1="lt1" tx1="dk1" bg2="lt2" tx2="dk2" accent1="accent1" accent2="accent2" accent3="accent3" accent4="accent4" accent5="accent5" accent6="accent6" hlink="hlink" folHlink="folHlink"/>
  <p:sldLayoutIdLst>
    <p:sldLayoutId id="2147484274" r:id="rId1"/>
    <p:sldLayoutId id="2147484310" r:id="rId2"/>
  </p:sldLayoutIdLst>
  <p:timing>
    <p:tnLst>
      <p:par>
        <p:cTn id="1" dur="indefinite" restart="never" nodeType="tmRoot"/>
      </p:par>
    </p:tnLst>
  </p:timing>
  <p:hf hdr="0" ftr="0" dt="0"/>
  <p:txStyles>
    <p:titleStyle>
      <a:lvl1pPr marL="0" algn="l" defTabSz="914400" rtl="0" eaLnBrk="1" fontAlgn="base" latinLnBrk="0" hangingPunct="1">
        <a:lnSpc>
          <a:spcPts val="2600"/>
        </a:lnSpc>
        <a:spcBef>
          <a:spcPct val="0"/>
        </a:spcBef>
        <a:spcAft>
          <a:spcPct val="0"/>
        </a:spcAft>
        <a:defRPr lang="en-US" sz="1800" b="1" kern="1200" dirty="0" smtClean="0">
          <a:solidFill>
            <a:srgbClr val="002776"/>
          </a:solidFill>
          <a:latin typeface="Arial"/>
          <a:ea typeface="+mj-ea"/>
          <a:cs typeface="+mj-cs"/>
        </a:defRPr>
      </a:lvl1pPr>
      <a:lvl2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2pPr>
      <a:lvl3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3pPr>
      <a:lvl4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4pPr>
      <a:lvl5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5pPr>
      <a:lvl6pPr marL="457200" algn="l" rtl="0" eaLnBrk="1" fontAlgn="base" hangingPunct="1">
        <a:spcBef>
          <a:spcPct val="0"/>
        </a:spcBef>
        <a:spcAft>
          <a:spcPct val="0"/>
        </a:spcAft>
        <a:defRPr sz="3400">
          <a:solidFill>
            <a:schemeClr val="tx2"/>
          </a:solidFill>
          <a:latin typeface="Arial" charset="0"/>
          <a:ea typeface="ＭＳ Ｐゴシック" pitchFamily="-96" charset="-128"/>
        </a:defRPr>
      </a:lvl6pPr>
      <a:lvl7pPr marL="914400" algn="l" rtl="0" eaLnBrk="1" fontAlgn="base" hangingPunct="1">
        <a:spcBef>
          <a:spcPct val="0"/>
        </a:spcBef>
        <a:spcAft>
          <a:spcPct val="0"/>
        </a:spcAft>
        <a:defRPr sz="3400">
          <a:solidFill>
            <a:schemeClr val="tx2"/>
          </a:solidFill>
          <a:latin typeface="Arial" charset="0"/>
          <a:ea typeface="ＭＳ Ｐゴシック" pitchFamily="-96" charset="-128"/>
        </a:defRPr>
      </a:lvl7pPr>
      <a:lvl8pPr marL="1371600" algn="l" rtl="0" eaLnBrk="1" fontAlgn="base" hangingPunct="1">
        <a:spcBef>
          <a:spcPct val="0"/>
        </a:spcBef>
        <a:spcAft>
          <a:spcPct val="0"/>
        </a:spcAft>
        <a:defRPr sz="3400">
          <a:solidFill>
            <a:schemeClr val="tx2"/>
          </a:solidFill>
          <a:latin typeface="Arial" charset="0"/>
          <a:ea typeface="ＭＳ Ｐゴシック" pitchFamily="-96" charset="-128"/>
        </a:defRPr>
      </a:lvl8pPr>
      <a:lvl9pPr marL="1828800" algn="l" rtl="0" eaLnBrk="1" fontAlgn="base" hangingPunct="1">
        <a:spcBef>
          <a:spcPct val="0"/>
        </a:spcBef>
        <a:spcAft>
          <a:spcPct val="0"/>
        </a:spcAft>
        <a:defRPr sz="3400">
          <a:solidFill>
            <a:schemeClr val="tx2"/>
          </a:solidFill>
          <a:latin typeface="Arial" charset="0"/>
          <a:ea typeface="ＭＳ Ｐゴシック" pitchFamily="-96" charset="-128"/>
        </a:defRPr>
      </a:lvl9pPr>
    </p:titleStyle>
    <p:bodyStyle>
      <a:lvl1pPr marL="0" indent="0" algn="l" rtl="0" eaLnBrk="1" fontAlgn="base" hangingPunct="1">
        <a:spcBef>
          <a:spcPct val="20000"/>
        </a:spcBef>
        <a:spcAft>
          <a:spcPct val="0"/>
        </a:spcAft>
        <a:buNone/>
        <a:defRPr sz="1600" baseline="0">
          <a:solidFill>
            <a:schemeClr val="accent1"/>
          </a:solidFill>
          <a:latin typeface="Arial" pitchFamily="34" charset="0"/>
          <a:ea typeface="ＭＳ Ｐゴシック"/>
          <a:cs typeface="Arial" pitchFamily="34" charset="0"/>
        </a:defRPr>
      </a:lvl1pPr>
      <a:lvl2pPr marL="234950" indent="-234950" algn="l" rtl="0" eaLnBrk="1" fontAlgn="base" hangingPunct="1">
        <a:spcBef>
          <a:spcPct val="20000"/>
        </a:spcBef>
        <a:spcAft>
          <a:spcPct val="0"/>
        </a:spcAft>
        <a:buFont typeface="Arial" pitchFamily="34" charset="0"/>
        <a:buChar char="•"/>
        <a:defRPr sz="1600" baseline="0">
          <a:solidFill>
            <a:schemeClr val="tx2"/>
          </a:solidFill>
          <a:latin typeface="Arial" pitchFamily="34" charset="0"/>
          <a:ea typeface="ＭＳ Ｐゴシック"/>
          <a:cs typeface="Arial" pitchFamily="34" charset="0"/>
        </a:defRPr>
      </a:lvl2pPr>
      <a:lvl3pPr marL="457200" indent="-207963" algn="l" rtl="0" eaLnBrk="1" fontAlgn="base" hangingPunct="1">
        <a:spcBef>
          <a:spcPct val="20000"/>
        </a:spcBef>
        <a:spcAft>
          <a:spcPct val="0"/>
        </a:spcAft>
        <a:buClr>
          <a:schemeClr val="hlink"/>
        </a:buClr>
        <a:buChar char="&gt;"/>
        <a:defRPr sz="1600">
          <a:solidFill>
            <a:schemeClr val="tx2"/>
          </a:solidFill>
          <a:latin typeface="Arial" pitchFamily="34" charset="0"/>
          <a:ea typeface="ＭＳ Ｐゴシック"/>
          <a:cs typeface="Arial" pitchFamily="34" charset="0"/>
        </a:defRPr>
      </a:lvl3pPr>
      <a:lvl4pPr marL="690563" indent="-230188" algn="l" rtl="0" eaLnBrk="1" fontAlgn="base" hangingPunct="1">
        <a:spcBef>
          <a:spcPct val="20000"/>
        </a:spcBef>
        <a:spcAft>
          <a:spcPct val="0"/>
        </a:spcAft>
        <a:buClr>
          <a:schemeClr val="hlink"/>
        </a:buClr>
        <a:buChar char="•"/>
        <a:defRPr sz="1600" baseline="0">
          <a:solidFill>
            <a:schemeClr val="tx2"/>
          </a:solidFill>
          <a:latin typeface="Arial" pitchFamily="34" charset="0"/>
          <a:ea typeface="ＭＳ Ｐゴシック"/>
          <a:cs typeface="Arial" pitchFamily="34" charset="0"/>
        </a:defRPr>
      </a:lvl4pPr>
      <a:lvl5pPr marL="914400" indent="-223838" algn="l" rtl="0" eaLnBrk="1" fontAlgn="base" hangingPunct="1">
        <a:spcBef>
          <a:spcPct val="20000"/>
        </a:spcBef>
        <a:spcAft>
          <a:spcPct val="0"/>
        </a:spcAft>
        <a:buClr>
          <a:schemeClr val="hlink"/>
        </a:buClr>
        <a:buChar char="-"/>
        <a:defRPr sz="1600" baseline="0">
          <a:solidFill>
            <a:schemeClr val="tx2"/>
          </a:solidFill>
          <a:latin typeface="Arial" pitchFamily="34" charset="0"/>
          <a:ea typeface="ＭＳ Ｐゴシック"/>
          <a:cs typeface="Arial" pitchFamily="34" charset="0"/>
        </a:defRPr>
      </a:lvl5pPr>
      <a:lvl6pPr marL="1147763" indent="-242888" algn="l" rtl="0" eaLnBrk="1" fontAlgn="base" hangingPunct="1">
        <a:spcBef>
          <a:spcPct val="20000"/>
        </a:spcBef>
        <a:spcAft>
          <a:spcPct val="0"/>
        </a:spcAft>
        <a:buClr>
          <a:schemeClr val="hlink"/>
        </a:buClr>
        <a:buChar char="-"/>
        <a:defRPr sz="1600" baseline="0">
          <a:solidFill>
            <a:schemeClr val="tx2"/>
          </a:solidFill>
          <a:latin typeface="+mn-lt"/>
          <a:ea typeface="+mn-ea"/>
        </a:defRPr>
      </a:lvl6pPr>
      <a:lvl7pPr marL="1489075" indent="-242888" algn="l" rtl="0" eaLnBrk="1" fontAlgn="base" hangingPunct="1">
        <a:spcBef>
          <a:spcPct val="20000"/>
        </a:spcBef>
        <a:spcAft>
          <a:spcPct val="0"/>
        </a:spcAft>
        <a:buClr>
          <a:schemeClr val="hlink"/>
        </a:buClr>
        <a:buChar char="-"/>
        <a:defRPr sz="1600">
          <a:solidFill>
            <a:schemeClr val="tx2"/>
          </a:solidFill>
          <a:latin typeface="+mn-lt"/>
          <a:ea typeface="+mn-ea"/>
        </a:defRPr>
      </a:lvl7pPr>
      <a:lvl8pPr marL="1711325" indent="-222250" algn="l" rtl="0" eaLnBrk="1" fontAlgn="base" hangingPunct="1">
        <a:spcBef>
          <a:spcPct val="20000"/>
        </a:spcBef>
        <a:spcAft>
          <a:spcPct val="0"/>
        </a:spcAft>
        <a:buClr>
          <a:schemeClr val="hlink"/>
        </a:buClr>
        <a:buChar char="-"/>
        <a:defRPr sz="1600">
          <a:solidFill>
            <a:schemeClr val="tx2"/>
          </a:solidFill>
          <a:latin typeface="+mn-lt"/>
          <a:ea typeface="+mn-ea"/>
        </a:defRPr>
      </a:lvl8pPr>
      <a:lvl9pPr marL="2062163" indent="-233363" algn="l" rtl="0" eaLnBrk="1" fontAlgn="base" hangingPunct="1">
        <a:spcBef>
          <a:spcPct val="20000"/>
        </a:spcBef>
        <a:spcAft>
          <a:spcPct val="0"/>
        </a:spcAft>
        <a:buClr>
          <a:schemeClr val="hlink"/>
        </a:buClr>
        <a:buChar char="-"/>
        <a:defRPr sz="1400" baseline="0">
          <a:solidFill>
            <a:schemeClr val="tx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bwMode="auto">
          <a:xfrm>
            <a:off x="546101" y="312738"/>
            <a:ext cx="6921499" cy="525462"/>
          </a:xfrm>
          <a:prstGeom prst="rect">
            <a:avLst/>
          </a:prstGeom>
          <a:solidFill>
            <a:schemeClr val="bg1"/>
          </a:solidFill>
          <a:ln w="9525">
            <a:noFill/>
            <a:miter lim="800000"/>
            <a:headEnd/>
            <a:tailEnd/>
          </a:ln>
        </p:spPr>
        <p:txBody>
          <a:bodyPr lIns="0" tIns="45718" rIns="91438" bIns="45718"/>
          <a:lstStyle/>
          <a:p>
            <a:pPr marL="0" lvl="0" defTabSz="914400" latinLnBrk="0"/>
            <a:r>
              <a:rPr lang="en-US" dirty="0" smtClean="0"/>
              <a:t>Click to edit Master title style</a:t>
            </a:r>
          </a:p>
        </p:txBody>
      </p:sp>
      <p:sp>
        <p:nvSpPr>
          <p:cNvPr id="78851" name="Rectangle 3"/>
          <p:cNvSpPr>
            <a:spLocks noGrp="1" noChangeArrowheads="1"/>
          </p:cNvSpPr>
          <p:nvPr>
            <p:ph type="body" idx="1"/>
          </p:nvPr>
        </p:nvSpPr>
        <p:spPr bwMode="auto">
          <a:xfrm>
            <a:off x="554038" y="1097280"/>
            <a:ext cx="7772400" cy="515112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US" dirty="0" smtClean="0"/>
              <a:t>Level 1 Level 2</a:t>
            </a:r>
          </a:p>
          <a:p>
            <a:pPr lvl="2"/>
            <a:r>
              <a:rPr lang="en-US" dirty="0" smtClean="0"/>
              <a:t>Level 3</a:t>
            </a:r>
          </a:p>
          <a:p>
            <a:pPr lvl="3"/>
            <a:r>
              <a:rPr lang="en-US" dirty="0" smtClean="0"/>
              <a:t>Level 4</a:t>
            </a:r>
          </a:p>
          <a:p>
            <a:pPr lvl="4"/>
            <a:r>
              <a:rPr lang="en-US" dirty="0" smtClean="0"/>
              <a:t>Level 5</a:t>
            </a:r>
          </a:p>
          <a:p>
            <a:pPr lvl="5"/>
            <a:r>
              <a:rPr lang="en-US" dirty="0" smtClean="0"/>
              <a:t>Level 6</a:t>
            </a:r>
          </a:p>
          <a:p>
            <a:pPr lvl="6"/>
            <a:r>
              <a:rPr lang="en-US" dirty="0" smtClean="0"/>
              <a:t>Level 7</a:t>
            </a:r>
          </a:p>
          <a:p>
            <a:pPr lvl="7"/>
            <a:r>
              <a:rPr lang="en-US" dirty="0" smtClean="0"/>
              <a:t>Level 8</a:t>
            </a:r>
          </a:p>
          <a:p>
            <a:pPr lvl="8"/>
            <a:r>
              <a:rPr lang="en-US" dirty="0" smtClean="0"/>
              <a:t>Level 9</a:t>
            </a:r>
          </a:p>
          <a:p>
            <a:pPr lvl="7"/>
            <a:r>
              <a:rPr lang="en-US" dirty="0" smtClean="0"/>
              <a:t>Level 8</a:t>
            </a:r>
          </a:p>
          <a:p>
            <a:pPr lvl="6"/>
            <a:r>
              <a:rPr lang="en-US" dirty="0" smtClean="0"/>
              <a:t>Level 7</a:t>
            </a:r>
          </a:p>
          <a:p>
            <a:pPr lvl="5"/>
            <a:r>
              <a:rPr lang="en-US" dirty="0" smtClean="0"/>
              <a:t>Level 6</a:t>
            </a:r>
          </a:p>
          <a:p>
            <a:pPr lvl="4"/>
            <a:r>
              <a:rPr lang="en-US" dirty="0" smtClean="0"/>
              <a:t>Level 5</a:t>
            </a:r>
          </a:p>
          <a:p>
            <a:pPr lvl="3"/>
            <a:r>
              <a:rPr lang="en-US" dirty="0" smtClean="0"/>
              <a:t>Level 4</a:t>
            </a:r>
          </a:p>
          <a:p>
            <a:pPr lvl="2"/>
            <a:r>
              <a:rPr lang="en-US" dirty="0" smtClean="0"/>
              <a:t>Level 3</a:t>
            </a:r>
          </a:p>
          <a:p>
            <a:pPr lvl="1"/>
            <a:r>
              <a:rPr lang="en-US" dirty="0" smtClean="0"/>
              <a:t>Level 2</a:t>
            </a:r>
          </a:p>
          <a:p>
            <a:pPr lvl="0"/>
            <a:r>
              <a:rPr lang="en-US" dirty="0" smtClean="0"/>
              <a:t>Level 1</a:t>
            </a: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0" y="232421"/>
            <a:ext cx="1352550" cy="605779"/>
          </a:xfrm>
          <a:prstGeom prst="rect">
            <a:avLst/>
          </a:prstGeom>
        </p:spPr>
      </p:pic>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0" y="232421"/>
            <a:ext cx="1352550" cy="605779"/>
          </a:xfrm>
          <a:prstGeom prst="rect">
            <a:avLst/>
          </a:prstGeom>
        </p:spPr>
      </p:pic>
      <p:sp>
        <p:nvSpPr>
          <p:cNvPr id="11" name="Rectangle 6"/>
          <p:cNvSpPr>
            <a:spLocks noGrp="1" noChangeArrowheads="1"/>
          </p:cNvSpPr>
          <p:nvPr>
            <p:ph type="sldNum" sz="quarter" idx="4"/>
          </p:nvPr>
        </p:nvSpPr>
        <p:spPr>
          <a:xfrm>
            <a:off x="3657600" y="6324600"/>
            <a:ext cx="1905000" cy="423862"/>
          </a:xfrm>
          <a:prstGeom prst="rect">
            <a:avLst/>
          </a:prstGeom>
          <a:ln/>
        </p:spPr>
        <p:txBody>
          <a:bodyPr anchor="ctr"/>
          <a:lstStyle>
            <a:lvl1pPr algn="ctr">
              <a:defRPr sz="800">
                <a:latin typeface="Arial" panose="020B0604020202020204" pitchFamily="34" charset="0"/>
                <a:cs typeface="Arial" panose="020B0604020202020204" pitchFamily="34" charset="0"/>
              </a:defRPr>
            </a:lvl1pPr>
          </a:lstStyle>
          <a:p>
            <a:pPr>
              <a:defRPr/>
            </a:pPr>
            <a:r>
              <a:rPr lang="en-US" altLang="en-US" dirty="0" smtClean="0"/>
              <a:t>4</a:t>
            </a:r>
            <a:endParaRPr lang="en-US" altLang="en-US" dirty="0"/>
          </a:p>
        </p:txBody>
      </p:sp>
    </p:spTree>
    <p:extLst>
      <p:ext uri="{BB962C8B-B14F-4D97-AF65-F5344CB8AC3E}">
        <p14:creationId xmlns:p14="http://schemas.microsoft.com/office/powerpoint/2010/main" val="1468769764"/>
      </p:ext>
    </p:extLst>
  </p:cSld>
  <p:clrMap bg1="lt1" tx1="dk1" bg2="lt2" tx2="dk2" accent1="accent1" accent2="accent2" accent3="accent3" accent4="accent4" accent5="accent5" accent6="accent6" hlink="hlink" folHlink="folHlink"/>
  <p:timing>
    <p:tnLst>
      <p:par>
        <p:cTn id="1" dur="indefinite" restart="never" nodeType="tmRoot"/>
      </p:par>
    </p:tnLst>
  </p:timing>
  <p:hf hdr="0" ftr="0" dt="0"/>
  <p:txStyles>
    <p:titleStyle>
      <a:lvl1pPr algn="l" rtl="0" eaLnBrk="1" fontAlgn="base" hangingPunct="1">
        <a:spcBef>
          <a:spcPct val="0"/>
        </a:spcBef>
        <a:spcAft>
          <a:spcPct val="0"/>
        </a:spcAft>
        <a:defRPr lang="en-US" sz="2000" kern="1200" dirty="0" smtClean="0">
          <a:solidFill>
            <a:srgbClr val="645C5C"/>
          </a:solidFill>
          <a:latin typeface="Arial" pitchFamily="34" charset="0"/>
          <a:ea typeface="MS PGothic"/>
          <a:cs typeface="Arial" pitchFamily="34" charset="0"/>
        </a:defRPr>
      </a:lvl1pPr>
      <a:lvl2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2pPr>
      <a:lvl3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3pPr>
      <a:lvl4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4pPr>
      <a:lvl5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5pPr>
      <a:lvl6pPr marL="457200" algn="l" rtl="0" eaLnBrk="1" fontAlgn="base" hangingPunct="1">
        <a:spcBef>
          <a:spcPct val="0"/>
        </a:spcBef>
        <a:spcAft>
          <a:spcPct val="0"/>
        </a:spcAft>
        <a:defRPr sz="3400">
          <a:solidFill>
            <a:schemeClr val="tx2"/>
          </a:solidFill>
          <a:latin typeface="Arial" charset="0"/>
          <a:ea typeface="ＭＳ Ｐゴシック" pitchFamily="-96" charset="-128"/>
        </a:defRPr>
      </a:lvl6pPr>
      <a:lvl7pPr marL="914400" algn="l" rtl="0" eaLnBrk="1" fontAlgn="base" hangingPunct="1">
        <a:spcBef>
          <a:spcPct val="0"/>
        </a:spcBef>
        <a:spcAft>
          <a:spcPct val="0"/>
        </a:spcAft>
        <a:defRPr sz="3400">
          <a:solidFill>
            <a:schemeClr val="tx2"/>
          </a:solidFill>
          <a:latin typeface="Arial" charset="0"/>
          <a:ea typeface="ＭＳ Ｐゴシック" pitchFamily="-96" charset="-128"/>
        </a:defRPr>
      </a:lvl7pPr>
      <a:lvl8pPr marL="1371600" algn="l" rtl="0" eaLnBrk="1" fontAlgn="base" hangingPunct="1">
        <a:spcBef>
          <a:spcPct val="0"/>
        </a:spcBef>
        <a:spcAft>
          <a:spcPct val="0"/>
        </a:spcAft>
        <a:defRPr sz="3400">
          <a:solidFill>
            <a:schemeClr val="tx2"/>
          </a:solidFill>
          <a:latin typeface="Arial" charset="0"/>
          <a:ea typeface="ＭＳ Ｐゴシック" pitchFamily="-96" charset="-128"/>
        </a:defRPr>
      </a:lvl8pPr>
      <a:lvl9pPr marL="1828800" algn="l" rtl="0" eaLnBrk="1" fontAlgn="base" hangingPunct="1">
        <a:spcBef>
          <a:spcPct val="0"/>
        </a:spcBef>
        <a:spcAft>
          <a:spcPct val="0"/>
        </a:spcAft>
        <a:defRPr sz="3400">
          <a:solidFill>
            <a:schemeClr val="tx2"/>
          </a:solidFill>
          <a:latin typeface="Arial" charset="0"/>
          <a:ea typeface="ＭＳ Ｐゴシック" pitchFamily="-96" charset="-128"/>
        </a:defRPr>
      </a:lvl9pPr>
    </p:titleStyle>
    <p:bodyStyle>
      <a:lvl1pPr marL="0" indent="0" algn="l" rtl="0" eaLnBrk="1" fontAlgn="base" hangingPunct="1">
        <a:spcBef>
          <a:spcPct val="20000"/>
        </a:spcBef>
        <a:spcAft>
          <a:spcPct val="0"/>
        </a:spcAft>
        <a:buNone/>
        <a:defRPr sz="1200" baseline="0">
          <a:solidFill>
            <a:schemeClr val="accent1"/>
          </a:solidFill>
          <a:latin typeface="Arial" pitchFamily="34" charset="0"/>
          <a:ea typeface="ＭＳ Ｐゴシック"/>
          <a:cs typeface="Arial" pitchFamily="34" charset="0"/>
        </a:defRPr>
      </a:lvl1pPr>
      <a:lvl2pPr marL="234950" indent="-234950" algn="l" rtl="0" eaLnBrk="1" fontAlgn="base" hangingPunct="1">
        <a:spcBef>
          <a:spcPct val="20000"/>
        </a:spcBef>
        <a:spcAft>
          <a:spcPct val="0"/>
        </a:spcAft>
        <a:buFont typeface="Arial" pitchFamily="34" charset="0"/>
        <a:buChar char="•"/>
        <a:defRPr sz="1200" baseline="0">
          <a:solidFill>
            <a:schemeClr val="tx2"/>
          </a:solidFill>
          <a:latin typeface="Arial" pitchFamily="34" charset="0"/>
          <a:ea typeface="ＭＳ Ｐゴシック"/>
          <a:cs typeface="Arial" pitchFamily="34" charset="0"/>
        </a:defRPr>
      </a:lvl2pPr>
      <a:lvl3pPr marL="457200" indent="-207963" algn="l" rtl="0" eaLnBrk="1" fontAlgn="base" hangingPunct="1">
        <a:spcBef>
          <a:spcPct val="20000"/>
        </a:spcBef>
        <a:spcAft>
          <a:spcPct val="0"/>
        </a:spcAft>
        <a:buClr>
          <a:schemeClr val="hlink"/>
        </a:buClr>
        <a:buChar char="&gt;"/>
        <a:defRPr sz="1200">
          <a:solidFill>
            <a:schemeClr val="tx2"/>
          </a:solidFill>
          <a:latin typeface="Arial" pitchFamily="34" charset="0"/>
          <a:ea typeface="ＭＳ Ｐゴシック"/>
          <a:cs typeface="Arial" pitchFamily="34" charset="0"/>
        </a:defRPr>
      </a:lvl3pPr>
      <a:lvl4pPr marL="690563" indent="-230188" algn="l" rtl="0" eaLnBrk="1" fontAlgn="base" hangingPunct="1">
        <a:spcBef>
          <a:spcPct val="20000"/>
        </a:spcBef>
        <a:spcAft>
          <a:spcPct val="0"/>
        </a:spcAft>
        <a:buClr>
          <a:schemeClr val="hlink"/>
        </a:buClr>
        <a:buChar char="•"/>
        <a:defRPr sz="1200" baseline="0">
          <a:solidFill>
            <a:schemeClr val="tx2"/>
          </a:solidFill>
          <a:latin typeface="Arial" pitchFamily="34" charset="0"/>
          <a:ea typeface="ＭＳ Ｐゴシック"/>
          <a:cs typeface="Arial" pitchFamily="34" charset="0"/>
        </a:defRPr>
      </a:lvl4pPr>
      <a:lvl5pPr marL="914400" indent="-223838" algn="l" rtl="0" eaLnBrk="1" fontAlgn="base" hangingPunct="1">
        <a:spcBef>
          <a:spcPct val="20000"/>
        </a:spcBef>
        <a:spcAft>
          <a:spcPct val="0"/>
        </a:spcAft>
        <a:buClr>
          <a:schemeClr val="hlink"/>
        </a:buClr>
        <a:buChar char="-"/>
        <a:defRPr sz="1200" baseline="0">
          <a:solidFill>
            <a:schemeClr val="tx2"/>
          </a:solidFill>
          <a:latin typeface="Arial" pitchFamily="34" charset="0"/>
          <a:ea typeface="ＭＳ Ｐゴシック"/>
          <a:cs typeface="Arial" pitchFamily="34" charset="0"/>
        </a:defRPr>
      </a:lvl5pPr>
      <a:lvl6pPr marL="1147763" indent="-242888" algn="l" rtl="0" eaLnBrk="1" fontAlgn="base" hangingPunct="1">
        <a:spcBef>
          <a:spcPct val="20000"/>
        </a:spcBef>
        <a:spcAft>
          <a:spcPct val="0"/>
        </a:spcAft>
        <a:buClr>
          <a:schemeClr val="hlink"/>
        </a:buClr>
        <a:buChar char="-"/>
        <a:defRPr sz="1300" baseline="0">
          <a:solidFill>
            <a:schemeClr val="tx2"/>
          </a:solidFill>
          <a:latin typeface="+mn-lt"/>
          <a:ea typeface="+mn-ea"/>
        </a:defRPr>
      </a:lvl6pPr>
      <a:lvl7pPr marL="1489075" indent="-242888" algn="l" rtl="0" eaLnBrk="1" fontAlgn="base" hangingPunct="1">
        <a:spcBef>
          <a:spcPct val="20000"/>
        </a:spcBef>
        <a:spcAft>
          <a:spcPct val="0"/>
        </a:spcAft>
        <a:buClr>
          <a:schemeClr val="hlink"/>
        </a:buClr>
        <a:buChar char="-"/>
        <a:defRPr sz="1300">
          <a:solidFill>
            <a:schemeClr val="tx2"/>
          </a:solidFill>
          <a:latin typeface="+mn-lt"/>
          <a:ea typeface="+mn-ea"/>
        </a:defRPr>
      </a:lvl7pPr>
      <a:lvl8pPr marL="1711325" indent="-222250" algn="l" rtl="0" eaLnBrk="1" fontAlgn="base" hangingPunct="1">
        <a:spcBef>
          <a:spcPct val="20000"/>
        </a:spcBef>
        <a:spcAft>
          <a:spcPct val="0"/>
        </a:spcAft>
        <a:buClr>
          <a:schemeClr val="hlink"/>
        </a:buClr>
        <a:buChar char="-"/>
        <a:defRPr sz="1300">
          <a:solidFill>
            <a:schemeClr val="tx2"/>
          </a:solidFill>
          <a:latin typeface="+mn-lt"/>
          <a:ea typeface="+mn-ea"/>
        </a:defRPr>
      </a:lvl8pPr>
      <a:lvl9pPr marL="2062163" indent="-233363" algn="l" rtl="0" eaLnBrk="1" fontAlgn="base" hangingPunct="1">
        <a:spcBef>
          <a:spcPct val="20000"/>
        </a:spcBef>
        <a:spcAft>
          <a:spcPct val="0"/>
        </a:spcAft>
        <a:buClr>
          <a:schemeClr val="hlink"/>
        </a:buClr>
        <a:buChar char="-"/>
        <a:defRPr sz="1300" baseline="0">
          <a:solidFill>
            <a:schemeClr val="tx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bwMode="auto">
          <a:xfrm>
            <a:off x="546101" y="312738"/>
            <a:ext cx="6921499" cy="525462"/>
          </a:xfrm>
          <a:prstGeom prst="rect">
            <a:avLst/>
          </a:prstGeom>
          <a:solidFill>
            <a:schemeClr val="bg1"/>
          </a:solidFill>
          <a:ln w="9525">
            <a:noFill/>
            <a:miter lim="800000"/>
            <a:headEnd/>
            <a:tailEnd/>
          </a:ln>
        </p:spPr>
        <p:txBody>
          <a:bodyPr lIns="0" tIns="45718" rIns="91438" bIns="45718"/>
          <a:lstStyle/>
          <a:p>
            <a:pPr marL="0" lvl="0" defTabSz="914400" latinLnBrk="0"/>
            <a:r>
              <a:rPr lang="en-US" smtClean="0"/>
              <a:t>Click to edit Master title style</a:t>
            </a:r>
            <a:endParaRPr lang="en-US" dirty="0" smtClean="0"/>
          </a:p>
        </p:txBody>
      </p:sp>
      <p:sp>
        <p:nvSpPr>
          <p:cNvPr id="78851" name="Rectangle 3"/>
          <p:cNvSpPr>
            <a:spLocks noGrp="1" noChangeArrowheads="1"/>
          </p:cNvSpPr>
          <p:nvPr>
            <p:ph type="body" idx="1"/>
          </p:nvPr>
        </p:nvSpPr>
        <p:spPr bwMode="auto">
          <a:xfrm>
            <a:off x="554038" y="1097280"/>
            <a:ext cx="7772400" cy="515112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US" dirty="0" smtClean="0"/>
              <a:t>Level 1 (no indent, no bullet point)</a:t>
            </a:r>
          </a:p>
          <a:p>
            <a:pPr lvl="1"/>
            <a:r>
              <a:rPr lang="en-US" dirty="0" smtClean="0"/>
              <a:t>Level 2</a:t>
            </a:r>
          </a:p>
          <a:p>
            <a:pPr lvl="2"/>
            <a:r>
              <a:rPr lang="en-US" dirty="0" smtClean="0"/>
              <a:t>Level 3</a:t>
            </a:r>
          </a:p>
          <a:p>
            <a:pPr lvl="3"/>
            <a:r>
              <a:rPr lang="en-US" dirty="0" smtClean="0"/>
              <a:t>Level 4</a:t>
            </a:r>
          </a:p>
          <a:p>
            <a:pPr lvl="4"/>
            <a:r>
              <a:rPr lang="en-US" dirty="0" smtClean="0"/>
              <a:t>Level 5</a:t>
            </a:r>
          </a:p>
          <a:p>
            <a:pPr lvl="5"/>
            <a:r>
              <a:rPr lang="en-US" dirty="0" smtClean="0"/>
              <a:t>Level 6</a:t>
            </a:r>
          </a:p>
          <a:p>
            <a:pPr lvl="6"/>
            <a:r>
              <a:rPr lang="en-US" dirty="0" smtClean="0"/>
              <a:t>Level 7</a:t>
            </a:r>
          </a:p>
          <a:p>
            <a:pPr lvl="7"/>
            <a:r>
              <a:rPr lang="en-US" dirty="0" smtClean="0"/>
              <a:t>Level 8</a:t>
            </a:r>
          </a:p>
          <a:p>
            <a:pPr lvl="8"/>
            <a:r>
              <a:rPr lang="en-US" dirty="0" smtClean="0"/>
              <a:t>Level 9</a:t>
            </a:r>
          </a:p>
          <a:p>
            <a:pPr lvl="7"/>
            <a:r>
              <a:rPr lang="en-US" dirty="0" smtClean="0"/>
              <a:t>Level 8</a:t>
            </a:r>
          </a:p>
          <a:p>
            <a:pPr lvl="6"/>
            <a:r>
              <a:rPr lang="en-US" dirty="0" smtClean="0"/>
              <a:t>Level 7</a:t>
            </a:r>
          </a:p>
          <a:p>
            <a:pPr lvl="5"/>
            <a:r>
              <a:rPr lang="en-US" dirty="0" smtClean="0"/>
              <a:t>Level 6</a:t>
            </a:r>
          </a:p>
          <a:p>
            <a:pPr lvl="4"/>
            <a:r>
              <a:rPr lang="en-US" dirty="0" smtClean="0"/>
              <a:t>Level 5</a:t>
            </a:r>
          </a:p>
          <a:p>
            <a:pPr lvl="3"/>
            <a:r>
              <a:rPr lang="en-US" dirty="0" smtClean="0"/>
              <a:t>Level 4</a:t>
            </a:r>
          </a:p>
          <a:p>
            <a:pPr lvl="2"/>
            <a:r>
              <a:rPr lang="en-US" dirty="0" smtClean="0"/>
              <a:t>Level 3</a:t>
            </a:r>
          </a:p>
          <a:p>
            <a:pPr lvl="1"/>
            <a:r>
              <a:rPr lang="en-US" dirty="0" smtClean="0"/>
              <a:t>Level 2</a:t>
            </a:r>
          </a:p>
          <a:p>
            <a:pPr lvl="0"/>
            <a:r>
              <a:rPr lang="en-US" dirty="0" smtClean="0"/>
              <a:t>Level 1 (no indent, no bullet point)</a:t>
            </a: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20000" y="232421"/>
            <a:ext cx="1352550" cy="605779"/>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20000" y="232421"/>
            <a:ext cx="1352550" cy="605779"/>
          </a:xfrm>
          <a:prstGeom prst="rect">
            <a:avLst/>
          </a:prstGeom>
        </p:spPr>
      </p:pic>
      <p:sp>
        <p:nvSpPr>
          <p:cNvPr id="11" name="Rectangle 6"/>
          <p:cNvSpPr>
            <a:spLocks noGrp="1" noChangeArrowheads="1"/>
          </p:cNvSpPr>
          <p:nvPr>
            <p:ph type="sldNum" sz="quarter" idx="4"/>
          </p:nvPr>
        </p:nvSpPr>
        <p:spPr>
          <a:xfrm>
            <a:off x="3619500" y="6429345"/>
            <a:ext cx="1905000" cy="423862"/>
          </a:xfrm>
          <a:prstGeom prst="rect">
            <a:avLst/>
          </a:prstGeom>
          <a:ln/>
        </p:spPr>
        <p:txBody>
          <a:bodyPr anchor="ctr"/>
          <a:lstStyle>
            <a:lvl1pPr algn="ctr">
              <a:defRPr sz="800">
                <a:latin typeface="Arial" panose="020B0604020202020204" pitchFamily="34" charset="0"/>
                <a:cs typeface="Arial" panose="020B0604020202020204" pitchFamily="34" charset="0"/>
              </a:defRPr>
            </a:lvl1pPr>
          </a:lstStyle>
          <a:p>
            <a:pPr>
              <a:defRPr/>
            </a:pPr>
            <a:fld id="{9FDA7CAB-D695-4983-8EB2-9E4C010F3EA2}" type="slidenum">
              <a:rPr lang="en-US" altLang="en-US" smtClean="0"/>
              <a:pPr>
                <a:defRPr/>
              </a:pPr>
              <a:t>‹#›</a:t>
            </a:fld>
            <a:endParaRPr lang="en-US" altLang="en-US" dirty="0"/>
          </a:p>
        </p:txBody>
      </p:sp>
    </p:spTree>
    <p:extLst>
      <p:ext uri="{BB962C8B-B14F-4D97-AF65-F5344CB8AC3E}">
        <p14:creationId xmlns:p14="http://schemas.microsoft.com/office/powerpoint/2010/main" val="2792093979"/>
      </p:ext>
    </p:extLst>
  </p:cSld>
  <p:clrMap bg1="lt1" tx1="dk1" bg2="lt2" tx2="dk2" accent1="accent1" accent2="accent2" accent3="accent3" accent4="accent4" accent5="accent5" accent6="accent6" hlink="hlink" folHlink="folHlink"/>
  <p:sldLayoutIdLst>
    <p:sldLayoutId id="2147484284" r:id="rId1"/>
    <p:sldLayoutId id="2147484308" r:id="rId2"/>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000" kern="1200" dirty="0" smtClean="0">
          <a:solidFill>
            <a:srgbClr val="645C5C"/>
          </a:solidFill>
          <a:latin typeface="Arial" pitchFamily="34" charset="0"/>
          <a:ea typeface="MS PGothic"/>
          <a:cs typeface="Arial" pitchFamily="34" charset="0"/>
        </a:defRPr>
      </a:lvl1pPr>
      <a:lvl2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2pPr>
      <a:lvl3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3pPr>
      <a:lvl4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4pPr>
      <a:lvl5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5pPr>
      <a:lvl6pPr marL="457200" algn="l" rtl="0" eaLnBrk="1" fontAlgn="base" hangingPunct="1">
        <a:spcBef>
          <a:spcPct val="0"/>
        </a:spcBef>
        <a:spcAft>
          <a:spcPct val="0"/>
        </a:spcAft>
        <a:defRPr sz="3400">
          <a:solidFill>
            <a:schemeClr val="tx2"/>
          </a:solidFill>
          <a:latin typeface="Arial" charset="0"/>
          <a:ea typeface="ＭＳ Ｐゴシック" pitchFamily="-96" charset="-128"/>
        </a:defRPr>
      </a:lvl6pPr>
      <a:lvl7pPr marL="914400" algn="l" rtl="0" eaLnBrk="1" fontAlgn="base" hangingPunct="1">
        <a:spcBef>
          <a:spcPct val="0"/>
        </a:spcBef>
        <a:spcAft>
          <a:spcPct val="0"/>
        </a:spcAft>
        <a:defRPr sz="3400">
          <a:solidFill>
            <a:schemeClr val="tx2"/>
          </a:solidFill>
          <a:latin typeface="Arial" charset="0"/>
          <a:ea typeface="ＭＳ Ｐゴシック" pitchFamily="-96" charset="-128"/>
        </a:defRPr>
      </a:lvl7pPr>
      <a:lvl8pPr marL="1371600" algn="l" rtl="0" eaLnBrk="1" fontAlgn="base" hangingPunct="1">
        <a:spcBef>
          <a:spcPct val="0"/>
        </a:spcBef>
        <a:spcAft>
          <a:spcPct val="0"/>
        </a:spcAft>
        <a:defRPr sz="3400">
          <a:solidFill>
            <a:schemeClr val="tx2"/>
          </a:solidFill>
          <a:latin typeface="Arial" charset="0"/>
          <a:ea typeface="ＭＳ Ｐゴシック" pitchFamily="-96" charset="-128"/>
        </a:defRPr>
      </a:lvl8pPr>
      <a:lvl9pPr marL="1828800" algn="l" rtl="0" eaLnBrk="1" fontAlgn="base" hangingPunct="1">
        <a:spcBef>
          <a:spcPct val="0"/>
        </a:spcBef>
        <a:spcAft>
          <a:spcPct val="0"/>
        </a:spcAft>
        <a:defRPr sz="3400">
          <a:solidFill>
            <a:schemeClr val="tx2"/>
          </a:solidFill>
          <a:latin typeface="Arial" charset="0"/>
          <a:ea typeface="ＭＳ Ｐゴシック" pitchFamily="-96" charset="-128"/>
        </a:defRPr>
      </a:lvl9pPr>
    </p:titleStyle>
    <p:bodyStyle>
      <a:lvl1pPr marL="0" indent="0" algn="l" rtl="0" eaLnBrk="1" fontAlgn="base" hangingPunct="1">
        <a:spcBef>
          <a:spcPct val="20000"/>
        </a:spcBef>
        <a:spcAft>
          <a:spcPct val="0"/>
        </a:spcAft>
        <a:buNone/>
        <a:defRPr sz="1200" baseline="0">
          <a:solidFill>
            <a:schemeClr val="accent1"/>
          </a:solidFill>
          <a:latin typeface="Arial" pitchFamily="34" charset="0"/>
          <a:ea typeface="ＭＳ Ｐゴシック"/>
          <a:cs typeface="Arial" pitchFamily="34" charset="0"/>
        </a:defRPr>
      </a:lvl1pPr>
      <a:lvl2pPr marL="234950" indent="-234950" algn="l" rtl="0" eaLnBrk="1" fontAlgn="base" hangingPunct="1">
        <a:spcBef>
          <a:spcPct val="20000"/>
        </a:spcBef>
        <a:spcAft>
          <a:spcPct val="0"/>
        </a:spcAft>
        <a:buFont typeface="Arial" pitchFamily="34" charset="0"/>
        <a:buChar char="•"/>
        <a:defRPr sz="1200" baseline="0">
          <a:solidFill>
            <a:schemeClr val="tx2"/>
          </a:solidFill>
          <a:latin typeface="Arial" pitchFamily="34" charset="0"/>
          <a:ea typeface="ＭＳ Ｐゴシック"/>
          <a:cs typeface="Arial" pitchFamily="34" charset="0"/>
        </a:defRPr>
      </a:lvl2pPr>
      <a:lvl3pPr marL="457200" indent="-207963" algn="l" rtl="0" eaLnBrk="1" fontAlgn="base" hangingPunct="1">
        <a:spcBef>
          <a:spcPct val="20000"/>
        </a:spcBef>
        <a:spcAft>
          <a:spcPct val="0"/>
        </a:spcAft>
        <a:buClr>
          <a:schemeClr val="hlink"/>
        </a:buClr>
        <a:buChar char="&gt;"/>
        <a:defRPr sz="1200">
          <a:solidFill>
            <a:schemeClr val="tx2"/>
          </a:solidFill>
          <a:latin typeface="Arial" pitchFamily="34" charset="0"/>
          <a:ea typeface="ＭＳ Ｐゴシック"/>
          <a:cs typeface="Arial" pitchFamily="34" charset="0"/>
        </a:defRPr>
      </a:lvl3pPr>
      <a:lvl4pPr marL="690563" indent="-230188" algn="l" rtl="0" eaLnBrk="1" fontAlgn="base" hangingPunct="1">
        <a:spcBef>
          <a:spcPct val="20000"/>
        </a:spcBef>
        <a:spcAft>
          <a:spcPct val="0"/>
        </a:spcAft>
        <a:buClr>
          <a:schemeClr val="hlink"/>
        </a:buClr>
        <a:buChar char="•"/>
        <a:defRPr sz="1200" baseline="0">
          <a:solidFill>
            <a:schemeClr val="tx2"/>
          </a:solidFill>
          <a:latin typeface="Arial" pitchFamily="34" charset="0"/>
          <a:ea typeface="ＭＳ Ｐゴシック"/>
          <a:cs typeface="Arial" pitchFamily="34" charset="0"/>
        </a:defRPr>
      </a:lvl4pPr>
      <a:lvl5pPr marL="914400" indent="-223838" algn="l" rtl="0" eaLnBrk="1" fontAlgn="base" hangingPunct="1">
        <a:spcBef>
          <a:spcPct val="20000"/>
        </a:spcBef>
        <a:spcAft>
          <a:spcPct val="0"/>
        </a:spcAft>
        <a:buClr>
          <a:schemeClr val="hlink"/>
        </a:buClr>
        <a:buChar char="-"/>
        <a:defRPr sz="1200" baseline="0">
          <a:solidFill>
            <a:schemeClr val="tx2"/>
          </a:solidFill>
          <a:latin typeface="Arial" pitchFamily="34" charset="0"/>
          <a:ea typeface="ＭＳ Ｐゴシック"/>
          <a:cs typeface="Arial" pitchFamily="34" charset="0"/>
        </a:defRPr>
      </a:lvl5pPr>
      <a:lvl6pPr marL="1147763" indent="-242888" algn="l" rtl="0" eaLnBrk="1" fontAlgn="base" hangingPunct="1">
        <a:spcBef>
          <a:spcPct val="20000"/>
        </a:spcBef>
        <a:spcAft>
          <a:spcPct val="0"/>
        </a:spcAft>
        <a:buClr>
          <a:schemeClr val="hlink"/>
        </a:buClr>
        <a:buChar char="-"/>
        <a:defRPr sz="1300" baseline="0">
          <a:solidFill>
            <a:schemeClr val="tx2"/>
          </a:solidFill>
          <a:latin typeface="+mn-lt"/>
          <a:ea typeface="+mn-ea"/>
        </a:defRPr>
      </a:lvl6pPr>
      <a:lvl7pPr marL="1489075" indent="-242888" algn="l" rtl="0" eaLnBrk="1" fontAlgn="base" hangingPunct="1">
        <a:spcBef>
          <a:spcPct val="20000"/>
        </a:spcBef>
        <a:spcAft>
          <a:spcPct val="0"/>
        </a:spcAft>
        <a:buClr>
          <a:schemeClr val="hlink"/>
        </a:buClr>
        <a:buChar char="-"/>
        <a:defRPr sz="1300">
          <a:solidFill>
            <a:schemeClr val="tx2"/>
          </a:solidFill>
          <a:latin typeface="+mn-lt"/>
          <a:ea typeface="+mn-ea"/>
        </a:defRPr>
      </a:lvl7pPr>
      <a:lvl8pPr marL="1711325" indent="-222250" algn="l" rtl="0" eaLnBrk="1" fontAlgn="base" hangingPunct="1">
        <a:spcBef>
          <a:spcPct val="20000"/>
        </a:spcBef>
        <a:spcAft>
          <a:spcPct val="0"/>
        </a:spcAft>
        <a:buClr>
          <a:schemeClr val="hlink"/>
        </a:buClr>
        <a:buChar char="-"/>
        <a:defRPr sz="1300">
          <a:solidFill>
            <a:schemeClr val="tx2"/>
          </a:solidFill>
          <a:latin typeface="+mn-lt"/>
          <a:ea typeface="+mn-ea"/>
        </a:defRPr>
      </a:lvl8pPr>
      <a:lvl9pPr marL="2062163" indent="-233363" algn="l" rtl="0" eaLnBrk="1" fontAlgn="base" hangingPunct="1">
        <a:spcBef>
          <a:spcPct val="20000"/>
        </a:spcBef>
        <a:spcAft>
          <a:spcPct val="0"/>
        </a:spcAft>
        <a:buClr>
          <a:schemeClr val="hlink"/>
        </a:buClr>
        <a:buChar char="-"/>
        <a:defRPr sz="1300" baseline="0">
          <a:solidFill>
            <a:schemeClr val="tx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bwMode="auto">
          <a:xfrm>
            <a:off x="421005" y="461908"/>
            <a:ext cx="8275320" cy="425754"/>
          </a:xfrm>
          <a:prstGeom prst="rect">
            <a:avLst/>
          </a:prstGeom>
          <a:solidFill>
            <a:schemeClr val="bg1"/>
          </a:solidFill>
          <a:ln w="9525">
            <a:noFill/>
            <a:miter lim="800000"/>
            <a:headEnd/>
            <a:tailEnd/>
          </a:ln>
        </p:spPr>
        <p:txBody>
          <a:bodyPr lIns="0" tIns="45718" rIns="91438" bIns="45718">
            <a:spAutoFit/>
          </a:bodyPr>
          <a:lstStyle/>
          <a:p>
            <a:pPr marL="0" lvl="0" defTabSz="914400" latinLnBrk="0"/>
            <a:r>
              <a:rPr lang="en-US" dirty="0" smtClean="0"/>
              <a:t>Click to edit Master title style</a:t>
            </a:r>
          </a:p>
        </p:txBody>
      </p:sp>
      <p:sp>
        <p:nvSpPr>
          <p:cNvPr id="78851" name="Rectangle 3"/>
          <p:cNvSpPr>
            <a:spLocks noGrp="1" noChangeArrowheads="1"/>
          </p:cNvSpPr>
          <p:nvPr>
            <p:ph type="body" idx="1"/>
          </p:nvPr>
        </p:nvSpPr>
        <p:spPr bwMode="auto">
          <a:xfrm>
            <a:off x="428625" y="1097280"/>
            <a:ext cx="8275320" cy="257301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Level 1 (no indent, no bullet point)</a:t>
            </a:r>
          </a:p>
          <a:p>
            <a:pPr lvl="1"/>
            <a:r>
              <a:rPr lang="en-US" dirty="0" smtClean="0"/>
              <a:t>Level 2</a:t>
            </a:r>
          </a:p>
          <a:p>
            <a:pPr lvl="2"/>
            <a:r>
              <a:rPr lang="en-US" dirty="0" smtClean="0"/>
              <a:t>Level 3</a:t>
            </a:r>
          </a:p>
          <a:p>
            <a:pPr lvl="3"/>
            <a:r>
              <a:rPr lang="en-US" dirty="0" smtClean="0"/>
              <a:t>Level 4</a:t>
            </a:r>
          </a:p>
          <a:p>
            <a:pPr lvl="4"/>
            <a:r>
              <a:rPr lang="en-US" dirty="0" smtClean="0"/>
              <a:t>Level 5</a:t>
            </a:r>
          </a:p>
          <a:p>
            <a:pPr lvl="5"/>
            <a:r>
              <a:rPr lang="en-US" dirty="0" smtClean="0"/>
              <a:t>Level 6</a:t>
            </a:r>
          </a:p>
          <a:p>
            <a:pPr lvl="6"/>
            <a:r>
              <a:rPr lang="en-US" dirty="0" smtClean="0"/>
              <a:t>Level 7</a:t>
            </a:r>
          </a:p>
          <a:p>
            <a:pPr lvl="7"/>
            <a:r>
              <a:rPr lang="en-US" dirty="0" smtClean="0"/>
              <a:t>Level 8</a:t>
            </a:r>
          </a:p>
          <a:p>
            <a:pPr lvl="8"/>
            <a:r>
              <a:rPr lang="en-US" dirty="0" smtClean="0"/>
              <a:t>Level 9</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39050" y="228600"/>
            <a:ext cx="1352550" cy="605779"/>
          </a:xfrm>
          <a:prstGeom prst="rect">
            <a:avLst/>
          </a:prstGeom>
        </p:spPr>
      </p:pic>
      <p:sp>
        <p:nvSpPr>
          <p:cNvPr id="9" name="Rectangle 6"/>
          <p:cNvSpPr>
            <a:spLocks noGrp="1" noChangeArrowheads="1"/>
          </p:cNvSpPr>
          <p:nvPr>
            <p:ph type="sldNum" sz="quarter" idx="4"/>
          </p:nvPr>
        </p:nvSpPr>
        <p:spPr>
          <a:xfrm>
            <a:off x="3619500" y="6429345"/>
            <a:ext cx="1905000" cy="423862"/>
          </a:xfrm>
          <a:prstGeom prst="rect">
            <a:avLst/>
          </a:prstGeom>
          <a:ln/>
        </p:spPr>
        <p:txBody>
          <a:bodyPr anchor="ctr"/>
          <a:lstStyle>
            <a:lvl1pPr algn="ctr">
              <a:defRPr sz="800">
                <a:latin typeface="Arial" panose="020B0604020202020204" pitchFamily="34" charset="0"/>
                <a:cs typeface="Arial" panose="020B0604020202020204" pitchFamily="34" charset="0"/>
              </a:defRPr>
            </a:lvl1pPr>
          </a:lstStyle>
          <a:p>
            <a:pPr>
              <a:defRPr/>
            </a:pPr>
            <a:fld id="{9FDA7CAB-D695-4983-8EB2-9E4C010F3EA2}" type="slidenum">
              <a:rPr lang="en-US" altLang="en-US" smtClean="0"/>
              <a:pPr>
                <a:defRPr/>
              </a:pPr>
              <a:t>‹#›</a:t>
            </a:fld>
            <a:endParaRPr lang="en-US" altLang="en-US" dirty="0"/>
          </a:p>
        </p:txBody>
      </p:sp>
    </p:spTree>
    <p:extLst>
      <p:ext uri="{BB962C8B-B14F-4D97-AF65-F5344CB8AC3E}">
        <p14:creationId xmlns:p14="http://schemas.microsoft.com/office/powerpoint/2010/main" val="3753469262"/>
      </p:ext>
    </p:extLst>
  </p:cSld>
  <p:clrMap bg1="lt1" tx1="dk1" bg2="lt2" tx2="dk2" accent1="accent1" accent2="accent2" accent3="accent3" accent4="accent4" accent5="accent5" accent6="accent6" hlink="hlink" folHlink="folHlink"/>
  <p:sldLayoutIdLst>
    <p:sldLayoutId id="2147484286" r:id="rId1"/>
  </p:sldLayoutIdLst>
  <p:timing>
    <p:tnLst>
      <p:par>
        <p:cTn id="1" dur="indefinite" restart="never" nodeType="tmRoot"/>
      </p:par>
    </p:tnLst>
  </p:timing>
  <p:hf hdr="0" ftr="0" dt="0"/>
  <p:txStyles>
    <p:titleStyle>
      <a:lvl1pPr marL="0" algn="l" defTabSz="914400" rtl="0" eaLnBrk="1" fontAlgn="base" latinLnBrk="0" hangingPunct="1">
        <a:lnSpc>
          <a:spcPts val="2600"/>
        </a:lnSpc>
        <a:spcBef>
          <a:spcPct val="0"/>
        </a:spcBef>
        <a:spcAft>
          <a:spcPct val="0"/>
        </a:spcAft>
        <a:defRPr lang="en-US" sz="1800" b="1" kern="1200" dirty="0" smtClean="0">
          <a:solidFill>
            <a:srgbClr val="002776"/>
          </a:solidFill>
          <a:latin typeface="Arial"/>
          <a:ea typeface="+mj-ea"/>
          <a:cs typeface="+mj-cs"/>
        </a:defRPr>
      </a:lvl1pPr>
      <a:lvl2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2pPr>
      <a:lvl3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3pPr>
      <a:lvl4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4pPr>
      <a:lvl5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5pPr>
      <a:lvl6pPr marL="457200" algn="l" rtl="0" eaLnBrk="1" fontAlgn="base" hangingPunct="1">
        <a:spcBef>
          <a:spcPct val="0"/>
        </a:spcBef>
        <a:spcAft>
          <a:spcPct val="0"/>
        </a:spcAft>
        <a:defRPr sz="3400">
          <a:solidFill>
            <a:schemeClr val="tx2"/>
          </a:solidFill>
          <a:latin typeface="Arial" charset="0"/>
          <a:ea typeface="ＭＳ Ｐゴシック" pitchFamily="-96" charset="-128"/>
        </a:defRPr>
      </a:lvl6pPr>
      <a:lvl7pPr marL="914400" algn="l" rtl="0" eaLnBrk="1" fontAlgn="base" hangingPunct="1">
        <a:spcBef>
          <a:spcPct val="0"/>
        </a:spcBef>
        <a:spcAft>
          <a:spcPct val="0"/>
        </a:spcAft>
        <a:defRPr sz="3400">
          <a:solidFill>
            <a:schemeClr val="tx2"/>
          </a:solidFill>
          <a:latin typeface="Arial" charset="0"/>
          <a:ea typeface="ＭＳ Ｐゴシック" pitchFamily="-96" charset="-128"/>
        </a:defRPr>
      </a:lvl7pPr>
      <a:lvl8pPr marL="1371600" algn="l" rtl="0" eaLnBrk="1" fontAlgn="base" hangingPunct="1">
        <a:spcBef>
          <a:spcPct val="0"/>
        </a:spcBef>
        <a:spcAft>
          <a:spcPct val="0"/>
        </a:spcAft>
        <a:defRPr sz="3400">
          <a:solidFill>
            <a:schemeClr val="tx2"/>
          </a:solidFill>
          <a:latin typeface="Arial" charset="0"/>
          <a:ea typeface="ＭＳ Ｐゴシック" pitchFamily="-96" charset="-128"/>
        </a:defRPr>
      </a:lvl8pPr>
      <a:lvl9pPr marL="1828800" algn="l" rtl="0" eaLnBrk="1" fontAlgn="base" hangingPunct="1">
        <a:spcBef>
          <a:spcPct val="0"/>
        </a:spcBef>
        <a:spcAft>
          <a:spcPct val="0"/>
        </a:spcAft>
        <a:defRPr sz="3400">
          <a:solidFill>
            <a:schemeClr val="tx2"/>
          </a:solidFill>
          <a:latin typeface="Arial" charset="0"/>
          <a:ea typeface="ＭＳ Ｐゴシック" pitchFamily="-96" charset="-128"/>
        </a:defRPr>
      </a:lvl9pPr>
    </p:titleStyle>
    <p:bodyStyle>
      <a:lvl1pPr marL="0" indent="0" algn="l" rtl="0" eaLnBrk="1" fontAlgn="base" hangingPunct="1">
        <a:spcBef>
          <a:spcPct val="20000"/>
        </a:spcBef>
        <a:spcAft>
          <a:spcPct val="0"/>
        </a:spcAft>
        <a:buNone/>
        <a:defRPr sz="1600" baseline="0">
          <a:solidFill>
            <a:schemeClr val="accent1"/>
          </a:solidFill>
          <a:latin typeface="Arial" pitchFamily="34" charset="0"/>
          <a:ea typeface="ＭＳ Ｐゴシック"/>
          <a:cs typeface="Arial" pitchFamily="34" charset="0"/>
        </a:defRPr>
      </a:lvl1pPr>
      <a:lvl2pPr marL="234950" indent="-234950" algn="l" rtl="0" eaLnBrk="1" fontAlgn="base" hangingPunct="1">
        <a:spcBef>
          <a:spcPct val="20000"/>
        </a:spcBef>
        <a:spcAft>
          <a:spcPct val="0"/>
        </a:spcAft>
        <a:buFont typeface="Arial" pitchFamily="34" charset="0"/>
        <a:buChar char="•"/>
        <a:defRPr sz="1600" baseline="0">
          <a:solidFill>
            <a:schemeClr val="tx2"/>
          </a:solidFill>
          <a:latin typeface="Arial" pitchFamily="34" charset="0"/>
          <a:ea typeface="ＭＳ Ｐゴシック"/>
          <a:cs typeface="Arial" pitchFamily="34" charset="0"/>
        </a:defRPr>
      </a:lvl2pPr>
      <a:lvl3pPr marL="457200" indent="-207963" algn="l" rtl="0" eaLnBrk="1" fontAlgn="base" hangingPunct="1">
        <a:spcBef>
          <a:spcPct val="20000"/>
        </a:spcBef>
        <a:spcAft>
          <a:spcPct val="0"/>
        </a:spcAft>
        <a:buClr>
          <a:schemeClr val="hlink"/>
        </a:buClr>
        <a:buChar char="&gt;"/>
        <a:defRPr sz="1600">
          <a:solidFill>
            <a:schemeClr val="tx2"/>
          </a:solidFill>
          <a:latin typeface="Arial" pitchFamily="34" charset="0"/>
          <a:ea typeface="ＭＳ Ｐゴシック"/>
          <a:cs typeface="Arial" pitchFamily="34" charset="0"/>
        </a:defRPr>
      </a:lvl3pPr>
      <a:lvl4pPr marL="690563" indent="-230188" algn="l" rtl="0" eaLnBrk="1" fontAlgn="base" hangingPunct="1">
        <a:spcBef>
          <a:spcPct val="20000"/>
        </a:spcBef>
        <a:spcAft>
          <a:spcPct val="0"/>
        </a:spcAft>
        <a:buClr>
          <a:schemeClr val="hlink"/>
        </a:buClr>
        <a:buChar char="•"/>
        <a:defRPr sz="1600" baseline="0">
          <a:solidFill>
            <a:schemeClr val="tx2"/>
          </a:solidFill>
          <a:latin typeface="Arial" pitchFamily="34" charset="0"/>
          <a:ea typeface="ＭＳ Ｐゴシック"/>
          <a:cs typeface="Arial" pitchFamily="34" charset="0"/>
        </a:defRPr>
      </a:lvl4pPr>
      <a:lvl5pPr marL="914400" indent="-223838" algn="l" rtl="0" eaLnBrk="1" fontAlgn="base" hangingPunct="1">
        <a:spcBef>
          <a:spcPct val="20000"/>
        </a:spcBef>
        <a:spcAft>
          <a:spcPct val="0"/>
        </a:spcAft>
        <a:buClr>
          <a:schemeClr val="hlink"/>
        </a:buClr>
        <a:buChar char="-"/>
        <a:defRPr sz="1600" baseline="0">
          <a:solidFill>
            <a:schemeClr val="tx2"/>
          </a:solidFill>
          <a:latin typeface="Arial" pitchFamily="34" charset="0"/>
          <a:ea typeface="ＭＳ Ｐゴシック"/>
          <a:cs typeface="Arial" pitchFamily="34" charset="0"/>
        </a:defRPr>
      </a:lvl5pPr>
      <a:lvl6pPr marL="1147763" indent="-242888" algn="l" rtl="0" eaLnBrk="1" fontAlgn="base" hangingPunct="1">
        <a:spcBef>
          <a:spcPct val="20000"/>
        </a:spcBef>
        <a:spcAft>
          <a:spcPct val="0"/>
        </a:spcAft>
        <a:buClr>
          <a:schemeClr val="hlink"/>
        </a:buClr>
        <a:buChar char="-"/>
        <a:defRPr sz="1600" baseline="0">
          <a:solidFill>
            <a:schemeClr val="tx2"/>
          </a:solidFill>
          <a:latin typeface="+mn-lt"/>
          <a:ea typeface="+mn-ea"/>
        </a:defRPr>
      </a:lvl6pPr>
      <a:lvl7pPr marL="1489075" indent="-242888" algn="l" rtl="0" eaLnBrk="1" fontAlgn="base" hangingPunct="1">
        <a:spcBef>
          <a:spcPct val="20000"/>
        </a:spcBef>
        <a:spcAft>
          <a:spcPct val="0"/>
        </a:spcAft>
        <a:buClr>
          <a:schemeClr val="hlink"/>
        </a:buClr>
        <a:buChar char="-"/>
        <a:defRPr sz="1600">
          <a:solidFill>
            <a:schemeClr val="tx2"/>
          </a:solidFill>
          <a:latin typeface="+mn-lt"/>
          <a:ea typeface="+mn-ea"/>
        </a:defRPr>
      </a:lvl7pPr>
      <a:lvl8pPr marL="1711325" indent="-222250" algn="l" rtl="0" eaLnBrk="1" fontAlgn="base" hangingPunct="1">
        <a:spcBef>
          <a:spcPct val="20000"/>
        </a:spcBef>
        <a:spcAft>
          <a:spcPct val="0"/>
        </a:spcAft>
        <a:buClr>
          <a:schemeClr val="hlink"/>
        </a:buClr>
        <a:buChar char="-"/>
        <a:defRPr sz="1600">
          <a:solidFill>
            <a:schemeClr val="tx2"/>
          </a:solidFill>
          <a:latin typeface="+mn-lt"/>
          <a:ea typeface="+mn-ea"/>
        </a:defRPr>
      </a:lvl8pPr>
      <a:lvl9pPr marL="2062163" indent="-233363" algn="l" rtl="0" eaLnBrk="1" fontAlgn="base" hangingPunct="1">
        <a:spcBef>
          <a:spcPct val="20000"/>
        </a:spcBef>
        <a:spcAft>
          <a:spcPct val="0"/>
        </a:spcAft>
        <a:buClr>
          <a:schemeClr val="hlink"/>
        </a:buClr>
        <a:buChar char="-"/>
        <a:defRPr sz="1400" baseline="0">
          <a:solidFill>
            <a:schemeClr val="tx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bwMode="auto">
          <a:xfrm>
            <a:off x="381000" y="461908"/>
            <a:ext cx="8275320" cy="425754"/>
          </a:xfrm>
          <a:prstGeom prst="rect">
            <a:avLst/>
          </a:prstGeom>
          <a:solidFill>
            <a:schemeClr val="bg1"/>
          </a:solidFill>
          <a:ln w="9525">
            <a:noFill/>
            <a:miter lim="800000"/>
            <a:headEnd/>
            <a:tailEnd/>
          </a:ln>
        </p:spPr>
        <p:txBody>
          <a:bodyPr lIns="0" tIns="45718" rIns="91438" bIns="45718">
            <a:spAutoFit/>
          </a:bodyPr>
          <a:lstStyle/>
          <a:p>
            <a:pPr marL="0" lvl="0" defTabSz="914400" latinLnBrk="0"/>
            <a:r>
              <a:rPr lang="en-US" dirty="0" smtClean="0"/>
              <a:t>Click to edit Master title style</a:t>
            </a:r>
          </a:p>
        </p:txBody>
      </p:sp>
      <p:sp>
        <p:nvSpPr>
          <p:cNvPr id="78851" name="Rectangle 3"/>
          <p:cNvSpPr>
            <a:spLocks noGrp="1" noChangeArrowheads="1"/>
          </p:cNvSpPr>
          <p:nvPr>
            <p:ph type="body" idx="1"/>
          </p:nvPr>
        </p:nvSpPr>
        <p:spPr bwMode="auto">
          <a:xfrm>
            <a:off x="381000" y="1097280"/>
            <a:ext cx="8275320" cy="257301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Level 1 (no indent, no bullet point)</a:t>
            </a:r>
          </a:p>
          <a:p>
            <a:pPr lvl="1"/>
            <a:r>
              <a:rPr lang="en-US" dirty="0" smtClean="0"/>
              <a:t>Level 2</a:t>
            </a:r>
          </a:p>
          <a:p>
            <a:pPr lvl="2"/>
            <a:r>
              <a:rPr lang="en-US" dirty="0" smtClean="0"/>
              <a:t>Level 3</a:t>
            </a:r>
          </a:p>
          <a:p>
            <a:pPr lvl="3"/>
            <a:r>
              <a:rPr lang="en-US" dirty="0" smtClean="0"/>
              <a:t>Level 4</a:t>
            </a:r>
          </a:p>
          <a:p>
            <a:pPr lvl="4"/>
            <a:r>
              <a:rPr lang="en-US" dirty="0" smtClean="0"/>
              <a:t>Level 5</a:t>
            </a:r>
          </a:p>
          <a:p>
            <a:pPr lvl="5"/>
            <a:r>
              <a:rPr lang="en-US" dirty="0" smtClean="0"/>
              <a:t>Level 6</a:t>
            </a:r>
          </a:p>
          <a:p>
            <a:pPr lvl="6"/>
            <a:r>
              <a:rPr lang="en-US" dirty="0" smtClean="0"/>
              <a:t>Level 7</a:t>
            </a:r>
          </a:p>
          <a:p>
            <a:pPr lvl="7"/>
            <a:r>
              <a:rPr lang="en-US" dirty="0" smtClean="0"/>
              <a:t>Level 8</a:t>
            </a:r>
          </a:p>
          <a:p>
            <a:pPr lvl="8"/>
            <a:r>
              <a:rPr lang="en-US" dirty="0" smtClean="0"/>
              <a:t>Level 9</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39050" y="228600"/>
            <a:ext cx="1352550" cy="605779"/>
          </a:xfrm>
          <a:prstGeom prst="rect">
            <a:avLst/>
          </a:prstGeom>
        </p:spPr>
      </p:pic>
      <p:sp>
        <p:nvSpPr>
          <p:cNvPr id="9" name="Rectangle 6"/>
          <p:cNvSpPr>
            <a:spLocks noGrp="1" noChangeArrowheads="1"/>
          </p:cNvSpPr>
          <p:nvPr>
            <p:ph type="sldNum" sz="quarter" idx="4"/>
          </p:nvPr>
        </p:nvSpPr>
        <p:spPr>
          <a:xfrm>
            <a:off x="3619500" y="6429345"/>
            <a:ext cx="1905000" cy="423862"/>
          </a:xfrm>
          <a:prstGeom prst="rect">
            <a:avLst/>
          </a:prstGeom>
          <a:ln/>
        </p:spPr>
        <p:txBody>
          <a:bodyPr anchor="ctr"/>
          <a:lstStyle>
            <a:lvl1pPr algn="ctr">
              <a:defRPr sz="800">
                <a:latin typeface="Arial" panose="020B0604020202020204" pitchFamily="34" charset="0"/>
                <a:cs typeface="Arial" panose="020B0604020202020204" pitchFamily="34" charset="0"/>
              </a:defRPr>
            </a:lvl1pPr>
          </a:lstStyle>
          <a:p>
            <a:pPr>
              <a:defRPr/>
            </a:pPr>
            <a:fld id="{9FDA7CAB-D695-4983-8EB2-9E4C010F3EA2}" type="slidenum">
              <a:rPr lang="en-US" altLang="en-US" smtClean="0"/>
              <a:pPr>
                <a:defRPr/>
              </a:pPr>
              <a:t>‹#›</a:t>
            </a:fld>
            <a:endParaRPr lang="en-US" altLang="en-US" dirty="0"/>
          </a:p>
        </p:txBody>
      </p:sp>
    </p:spTree>
    <p:extLst>
      <p:ext uri="{BB962C8B-B14F-4D97-AF65-F5344CB8AC3E}">
        <p14:creationId xmlns:p14="http://schemas.microsoft.com/office/powerpoint/2010/main" val="1840471962"/>
      </p:ext>
    </p:extLst>
  </p:cSld>
  <p:clrMap bg1="lt1" tx1="dk1" bg2="lt2" tx2="dk2" accent1="accent1" accent2="accent2" accent3="accent3" accent4="accent4" accent5="accent5" accent6="accent6" hlink="hlink" folHlink="folHlink"/>
  <p:sldLayoutIdLst>
    <p:sldLayoutId id="2147484290" r:id="rId1"/>
  </p:sldLayoutIdLst>
  <p:timing>
    <p:tnLst>
      <p:par>
        <p:cTn id="1" dur="indefinite" restart="never" nodeType="tmRoot"/>
      </p:par>
    </p:tnLst>
  </p:timing>
  <p:hf hdr="0" ftr="0" dt="0"/>
  <p:txStyles>
    <p:titleStyle>
      <a:lvl1pPr marL="0" algn="l" defTabSz="914400" rtl="0" eaLnBrk="1" fontAlgn="base" latinLnBrk="0" hangingPunct="1">
        <a:lnSpc>
          <a:spcPts val="2600"/>
        </a:lnSpc>
        <a:spcBef>
          <a:spcPct val="0"/>
        </a:spcBef>
        <a:spcAft>
          <a:spcPct val="0"/>
        </a:spcAft>
        <a:defRPr lang="en-US" sz="2000" b="1" kern="1200" dirty="0" smtClean="0">
          <a:solidFill>
            <a:srgbClr val="002776"/>
          </a:solidFill>
          <a:latin typeface="Arial"/>
          <a:ea typeface="+mj-ea"/>
          <a:cs typeface="+mj-cs"/>
        </a:defRPr>
      </a:lvl1pPr>
      <a:lvl2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2pPr>
      <a:lvl3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3pPr>
      <a:lvl4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4pPr>
      <a:lvl5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5pPr>
      <a:lvl6pPr marL="457200" algn="l" rtl="0" eaLnBrk="1" fontAlgn="base" hangingPunct="1">
        <a:spcBef>
          <a:spcPct val="0"/>
        </a:spcBef>
        <a:spcAft>
          <a:spcPct val="0"/>
        </a:spcAft>
        <a:defRPr sz="3400">
          <a:solidFill>
            <a:schemeClr val="tx2"/>
          </a:solidFill>
          <a:latin typeface="Arial" charset="0"/>
          <a:ea typeface="ＭＳ Ｐゴシック" pitchFamily="-96" charset="-128"/>
        </a:defRPr>
      </a:lvl6pPr>
      <a:lvl7pPr marL="914400" algn="l" rtl="0" eaLnBrk="1" fontAlgn="base" hangingPunct="1">
        <a:spcBef>
          <a:spcPct val="0"/>
        </a:spcBef>
        <a:spcAft>
          <a:spcPct val="0"/>
        </a:spcAft>
        <a:defRPr sz="3400">
          <a:solidFill>
            <a:schemeClr val="tx2"/>
          </a:solidFill>
          <a:latin typeface="Arial" charset="0"/>
          <a:ea typeface="ＭＳ Ｐゴシック" pitchFamily="-96" charset="-128"/>
        </a:defRPr>
      </a:lvl7pPr>
      <a:lvl8pPr marL="1371600" algn="l" rtl="0" eaLnBrk="1" fontAlgn="base" hangingPunct="1">
        <a:spcBef>
          <a:spcPct val="0"/>
        </a:spcBef>
        <a:spcAft>
          <a:spcPct val="0"/>
        </a:spcAft>
        <a:defRPr sz="3400">
          <a:solidFill>
            <a:schemeClr val="tx2"/>
          </a:solidFill>
          <a:latin typeface="Arial" charset="0"/>
          <a:ea typeface="ＭＳ Ｐゴシック" pitchFamily="-96" charset="-128"/>
        </a:defRPr>
      </a:lvl8pPr>
      <a:lvl9pPr marL="1828800" algn="l" rtl="0" eaLnBrk="1" fontAlgn="base" hangingPunct="1">
        <a:spcBef>
          <a:spcPct val="0"/>
        </a:spcBef>
        <a:spcAft>
          <a:spcPct val="0"/>
        </a:spcAft>
        <a:defRPr sz="3400">
          <a:solidFill>
            <a:schemeClr val="tx2"/>
          </a:solidFill>
          <a:latin typeface="Arial" charset="0"/>
          <a:ea typeface="ＭＳ Ｐゴシック" pitchFamily="-96" charset="-128"/>
        </a:defRPr>
      </a:lvl9pPr>
    </p:titleStyle>
    <p:bodyStyle>
      <a:lvl1pPr marL="0" indent="0" algn="l" rtl="0" eaLnBrk="1" fontAlgn="base" hangingPunct="1">
        <a:spcBef>
          <a:spcPct val="20000"/>
        </a:spcBef>
        <a:spcAft>
          <a:spcPct val="0"/>
        </a:spcAft>
        <a:buNone/>
        <a:defRPr sz="1600" baseline="0">
          <a:solidFill>
            <a:schemeClr val="accent1"/>
          </a:solidFill>
          <a:latin typeface="Arial" pitchFamily="34" charset="0"/>
          <a:ea typeface="ＭＳ Ｐゴシック"/>
          <a:cs typeface="Arial" pitchFamily="34" charset="0"/>
        </a:defRPr>
      </a:lvl1pPr>
      <a:lvl2pPr marL="234950" indent="-234950" algn="l" rtl="0" eaLnBrk="1" fontAlgn="base" hangingPunct="1">
        <a:spcBef>
          <a:spcPct val="20000"/>
        </a:spcBef>
        <a:spcAft>
          <a:spcPct val="0"/>
        </a:spcAft>
        <a:buFont typeface="Arial" pitchFamily="34" charset="0"/>
        <a:buChar char="•"/>
        <a:defRPr sz="1600" baseline="0">
          <a:solidFill>
            <a:schemeClr val="tx2"/>
          </a:solidFill>
          <a:latin typeface="Arial" pitchFamily="34" charset="0"/>
          <a:ea typeface="ＭＳ Ｐゴシック"/>
          <a:cs typeface="Arial" pitchFamily="34" charset="0"/>
        </a:defRPr>
      </a:lvl2pPr>
      <a:lvl3pPr marL="457200" indent="-207963" algn="l" rtl="0" eaLnBrk="1" fontAlgn="base" hangingPunct="1">
        <a:spcBef>
          <a:spcPct val="20000"/>
        </a:spcBef>
        <a:spcAft>
          <a:spcPct val="0"/>
        </a:spcAft>
        <a:buClr>
          <a:schemeClr val="hlink"/>
        </a:buClr>
        <a:buChar char="&gt;"/>
        <a:defRPr sz="1600">
          <a:solidFill>
            <a:schemeClr val="tx2"/>
          </a:solidFill>
          <a:latin typeface="Arial" pitchFamily="34" charset="0"/>
          <a:ea typeface="ＭＳ Ｐゴシック"/>
          <a:cs typeface="Arial" pitchFamily="34" charset="0"/>
        </a:defRPr>
      </a:lvl3pPr>
      <a:lvl4pPr marL="690563" indent="-230188" algn="l" rtl="0" eaLnBrk="1" fontAlgn="base" hangingPunct="1">
        <a:spcBef>
          <a:spcPct val="20000"/>
        </a:spcBef>
        <a:spcAft>
          <a:spcPct val="0"/>
        </a:spcAft>
        <a:buClr>
          <a:schemeClr val="hlink"/>
        </a:buClr>
        <a:buChar char="•"/>
        <a:defRPr sz="1600" baseline="0">
          <a:solidFill>
            <a:schemeClr val="tx2"/>
          </a:solidFill>
          <a:latin typeface="Arial" pitchFamily="34" charset="0"/>
          <a:ea typeface="ＭＳ Ｐゴシック"/>
          <a:cs typeface="Arial" pitchFamily="34" charset="0"/>
        </a:defRPr>
      </a:lvl4pPr>
      <a:lvl5pPr marL="914400" indent="-223838" algn="l" rtl="0" eaLnBrk="1" fontAlgn="base" hangingPunct="1">
        <a:spcBef>
          <a:spcPct val="20000"/>
        </a:spcBef>
        <a:spcAft>
          <a:spcPct val="0"/>
        </a:spcAft>
        <a:buClr>
          <a:schemeClr val="hlink"/>
        </a:buClr>
        <a:buChar char="-"/>
        <a:defRPr sz="1600" baseline="0">
          <a:solidFill>
            <a:schemeClr val="tx2"/>
          </a:solidFill>
          <a:latin typeface="Arial" pitchFamily="34" charset="0"/>
          <a:ea typeface="ＭＳ Ｐゴシック"/>
          <a:cs typeface="Arial" pitchFamily="34" charset="0"/>
        </a:defRPr>
      </a:lvl5pPr>
      <a:lvl6pPr marL="1147763" indent="-242888" algn="l" rtl="0" eaLnBrk="1" fontAlgn="base" hangingPunct="1">
        <a:spcBef>
          <a:spcPct val="20000"/>
        </a:spcBef>
        <a:spcAft>
          <a:spcPct val="0"/>
        </a:spcAft>
        <a:buClr>
          <a:schemeClr val="hlink"/>
        </a:buClr>
        <a:buChar char="-"/>
        <a:defRPr sz="1600" baseline="0">
          <a:solidFill>
            <a:schemeClr val="tx2"/>
          </a:solidFill>
          <a:latin typeface="+mn-lt"/>
          <a:ea typeface="+mn-ea"/>
        </a:defRPr>
      </a:lvl6pPr>
      <a:lvl7pPr marL="1489075" indent="-242888" algn="l" rtl="0" eaLnBrk="1" fontAlgn="base" hangingPunct="1">
        <a:spcBef>
          <a:spcPct val="20000"/>
        </a:spcBef>
        <a:spcAft>
          <a:spcPct val="0"/>
        </a:spcAft>
        <a:buClr>
          <a:schemeClr val="hlink"/>
        </a:buClr>
        <a:buChar char="-"/>
        <a:defRPr sz="1600">
          <a:solidFill>
            <a:schemeClr val="tx2"/>
          </a:solidFill>
          <a:latin typeface="+mn-lt"/>
          <a:ea typeface="+mn-ea"/>
        </a:defRPr>
      </a:lvl7pPr>
      <a:lvl8pPr marL="1711325" indent="-222250" algn="l" rtl="0" eaLnBrk="1" fontAlgn="base" hangingPunct="1">
        <a:spcBef>
          <a:spcPct val="20000"/>
        </a:spcBef>
        <a:spcAft>
          <a:spcPct val="0"/>
        </a:spcAft>
        <a:buClr>
          <a:schemeClr val="hlink"/>
        </a:buClr>
        <a:buChar char="-"/>
        <a:defRPr sz="1600">
          <a:solidFill>
            <a:schemeClr val="tx2"/>
          </a:solidFill>
          <a:latin typeface="+mn-lt"/>
          <a:ea typeface="+mn-ea"/>
        </a:defRPr>
      </a:lvl8pPr>
      <a:lvl9pPr marL="2062163" indent="-233363" algn="l" rtl="0" eaLnBrk="1" fontAlgn="base" hangingPunct="1">
        <a:spcBef>
          <a:spcPct val="20000"/>
        </a:spcBef>
        <a:spcAft>
          <a:spcPct val="0"/>
        </a:spcAft>
        <a:buClr>
          <a:schemeClr val="hlink"/>
        </a:buClr>
        <a:buChar char="-"/>
        <a:defRPr sz="1400" baseline="0">
          <a:solidFill>
            <a:schemeClr val="tx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bwMode="auto">
          <a:xfrm>
            <a:off x="381000" y="461908"/>
            <a:ext cx="8275320" cy="425754"/>
          </a:xfrm>
          <a:prstGeom prst="rect">
            <a:avLst/>
          </a:prstGeom>
          <a:solidFill>
            <a:schemeClr val="bg1"/>
          </a:solidFill>
          <a:ln w="9525">
            <a:noFill/>
            <a:miter lim="800000"/>
            <a:headEnd/>
            <a:tailEnd/>
          </a:ln>
        </p:spPr>
        <p:txBody>
          <a:bodyPr lIns="0" tIns="45718" rIns="91438" bIns="45718">
            <a:spAutoFit/>
          </a:bodyPr>
          <a:lstStyle/>
          <a:p>
            <a:pPr marL="0" lvl="0" defTabSz="914400" latinLnBrk="0"/>
            <a:r>
              <a:rPr lang="en-US" dirty="0" smtClean="0"/>
              <a:t>Click to edit Master title style</a:t>
            </a:r>
          </a:p>
        </p:txBody>
      </p:sp>
      <p:sp>
        <p:nvSpPr>
          <p:cNvPr id="78851" name="Rectangle 3"/>
          <p:cNvSpPr>
            <a:spLocks noGrp="1" noChangeArrowheads="1"/>
          </p:cNvSpPr>
          <p:nvPr>
            <p:ph type="body" idx="1"/>
          </p:nvPr>
        </p:nvSpPr>
        <p:spPr bwMode="auto">
          <a:xfrm>
            <a:off x="381000" y="1097280"/>
            <a:ext cx="8275320" cy="227754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Level 1 Level 2</a:t>
            </a:r>
          </a:p>
          <a:p>
            <a:pPr lvl="2"/>
            <a:r>
              <a:rPr lang="en-US" dirty="0" smtClean="0"/>
              <a:t>Level 3</a:t>
            </a:r>
          </a:p>
          <a:p>
            <a:pPr lvl="3"/>
            <a:r>
              <a:rPr lang="en-US" dirty="0" smtClean="0"/>
              <a:t>Level 4</a:t>
            </a:r>
          </a:p>
          <a:p>
            <a:pPr lvl="4"/>
            <a:r>
              <a:rPr lang="en-US" dirty="0" smtClean="0"/>
              <a:t>Level 5</a:t>
            </a:r>
          </a:p>
          <a:p>
            <a:pPr lvl="5"/>
            <a:r>
              <a:rPr lang="en-US" dirty="0" smtClean="0"/>
              <a:t>Level 6</a:t>
            </a:r>
          </a:p>
          <a:p>
            <a:pPr lvl="6"/>
            <a:r>
              <a:rPr lang="en-US" dirty="0" smtClean="0"/>
              <a:t>Level 7</a:t>
            </a:r>
          </a:p>
          <a:p>
            <a:pPr lvl="7"/>
            <a:r>
              <a:rPr lang="en-US" dirty="0" smtClean="0"/>
              <a:t>Level 8</a:t>
            </a:r>
          </a:p>
          <a:p>
            <a:pPr lvl="8"/>
            <a:r>
              <a:rPr lang="en-US" dirty="0" smtClean="0"/>
              <a:t>Level 9</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39050" y="228600"/>
            <a:ext cx="1352550" cy="605779"/>
          </a:xfrm>
          <a:prstGeom prst="rect">
            <a:avLst/>
          </a:prstGeom>
        </p:spPr>
      </p:pic>
      <p:sp>
        <p:nvSpPr>
          <p:cNvPr id="9" name="Rectangle 6"/>
          <p:cNvSpPr>
            <a:spLocks noGrp="1" noChangeArrowheads="1"/>
          </p:cNvSpPr>
          <p:nvPr>
            <p:ph type="sldNum" sz="quarter" idx="4"/>
          </p:nvPr>
        </p:nvSpPr>
        <p:spPr>
          <a:xfrm>
            <a:off x="3619500" y="6429345"/>
            <a:ext cx="1905000" cy="423862"/>
          </a:xfrm>
          <a:prstGeom prst="rect">
            <a:avLst/>
          </a:prstGeom>
          <a:ln/>
        </p:spPr>
        <p:txBody>
          <a:bodyPr anchor="ctr"/>
          <a:lstStyle>
            <a:lvl1pPr algn="ctr">
              <a:defRPr sz="800">
                <a:latin typeface="Arial" panose="020B0604020202020204" pitchFamily="34" charset="0"/>
                <a:cs typeface="Arial" panose="020B0604020202020204" pitchFamily="34" charset="0"/>
              </a:defRPr>
            </a:lvl1pPr>
          </a:lstStyle>
          <a:p>
            <a:pPr>
              <a:defRPr/>
            </a:pPr>
            <a:fld id="{9FDA7CAB-D695-4983-8EB2-9E4C010F3EA2}" type="slidenum">
              <a:rPr lang="en-US" altLang="en-US" smtClean="0"/>
              <a:pPr>
                <a:defRPr/>
              </a:pPr>
              <a:t>‹#›</a:t>
            </a:fld>
            <a:endParaRPr lang="en-US" altLang="en-US" dirty="0"/>
          </a:p>
        </p:txBody>
      </p:sp>
    </p:spTree>
    <p:extLst>
      <p:ext uri="{BB962C8B-B14F-4D97-AF65-F5344CB8AC3E}">
        <p14:creationId xmlns:p14="http://schemas.microsoft.com/office/powerpoint/2010/main" val="1205449130"/>
      </p:ext>
    </p:extLst>
  </p:cSld>
  <p:clrMap bg1="lt1" tx1="dk1" bg2="lt2" tx2="dk2" accent1="accent1" accent2="accent2" accent3="accent3" accent4="accent4" accent5="accent5" accent6="accent6" hlink="hlink" folHlink="folHlink"/>
  <p:sldLayoutIdLst>
    <p:sldLayoutId id="2147484304" r:id="rId1"/>
  </p:sldLayoutIdLst>
  <p:timing>
    <p:tnLst>
      <p:par>
        <p:cTn id="1" dur="indefinite" restart="never" nodeType="tmRoot"/>
      </p:par>
    </p:tnLst>
  </p:timing>
  <p:hf hdr="0" ftr="0" dt="0"/>
  <p:txStyles>
    <p:titleStyle>
      <a:lvl1pPr marL="0" algn="l" defTabSz="914400" rtl="0" eaLnBrk="1" fontAlgn="base" latinLnBrk="0" hangingPunct="1">
        <a:lnSpc>
          <a:spcPts val="2600"/>
        </a:lnSpc>
        <a:spcBef>
          <a:spcPct val="0"/>
        </a:spcBef>
        <a:spcAft>
          <a:spcPct val="0"/>
        </a:spcAft>
        <a:defRPr lang="en-US" sz="2000" b="1" kern="1200" dirty="0" smtClean="0">
          <a:solidFill>
            <a:srgbClr val="002776"/>
          </a:solidFill>
          <a:latin typeface="Arial"/>
          <a:ea typeface="+mj-ea"/>
          <a:cs typeface="+mj-cs"/>
        </a:defRPr>
      </a:lvl1pPr>
      <a:lvl2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2pPr>
      <a:lvl3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3pPr>
      <a:lvl4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4pPr>
      <a:lvl5pPr algn="l" rtl="0" eaLnBrk="1" fontAlgn="base" hangingPunct="1">
        <a:spcBef>
          <a:spcPct val="0"/>
        </a:spcBef>
        <a:spcAft>
          <a:spcPct val="0"/>
        </a:spcAft>
        <a:defRPr sz="2400">
          <a:solidFill>
            <a:schemeClr val="tx2"/>
          </a:solidFill>
          <a:latin typeface="Calibri" pitchFamily="34" charset="0"/>
          <a:ea typeface="ＭＳ Ｐゴシック"/>
          <a:cs typeface="ＭＳ Ｐゴシック"/>
        </a:defRPr>
      </a:lvl5pPr>
      <a:lvl6pPr marL="457200" algn="l" rtl="0" eaLnBrk="1" fontAlgn="base" hangingPunct="1">
        <a:spcBef>
          <a:spcPct val="0"/>
        </a:spcBef>
        <a:spcAft>
          <a:spcPct val="0"/>
        </a:spcAft>
        <a:defRPr sz="3400">
          <a:solidFill>
            <a:schemeClr val="tx2"/>
          </a:solidFill>
          <a:latin typeface="Arial" charset="0"/>
          <a:ea typeface="ＭＳ Ｐゴシック" pitchFamily="-96" charset="-128"/>
        </a:defRPr>
      </a:lvl6pPr>
      <a:lvl7pPr marL="914400" algn="l" rtl="0" eaLnBrk="1" fontAlgn="base" hangingPunct="1">
        <a:spcBef>
          <a:spcPct val="0"/>
        </a:spcBef>
        <a:spcAft>
          <a:spcPct val="0"/>
        </a:spcAft>
        <a:defRPr sz="3400">
          <a:solidFill>
            <a:schemeClr val="tx2"/>
          </a:solidFill>
          <a:latin typeface="Arial" charset="0"/>
          <a:ea typeface="ＭＳ Ｐゴシック" pitchFamily="-96" charset="-128"/>
        </a:defRPr>
      </a:lvl7pPr>
      <a:lvl8pPr marL="1371600" algn="l" rtl="0" eaLnBrk="1" fontAlgn="base" hangingPunct="1">
        <a:spcBef>
          <a:spcPct val="0"/>
        </a:spcBef>
        <a:spcAft>
          <a:spcPct val="0"/>
        </a:spcAft>
        <a:defRPr sz="3400">
          <a:solidFill>
            <a:schemeClr val="tx2"/>
          </a:solidFill>
          <a:latin typeface="Arial" charset="0"/>
          <a:ea typeface="ＭＳ Ｐゴシック" pitchFamily="-96" charset="-128"/>
        </a:defRPr>
      </a:lvl8pPr>
      <a:lvl9pPr marL="1828800" algn="l" rtl="0" eaLnBrk="1" fontAlgn="base" hangingPunct="1">
        <a:spcBef>
          <a:spcPct val="0"/>
        </a:spcBef>
        <a:spcAft>
          <a:spcPct val="0"/>
        </a:spcAft>
        <a:defRPr sz="3400">
          <a:solidFill>
            <a:schemeClr val="tx2"/>
          </a:solidFill>
          <a:latin typeface="Arial" charset="0"/>
          <a:ea typeface="ＭＳ Ｐゴシック" pitchFamily="-96" charset="-128"/>
        </a:defRPr>
      </a:lvl9pPr>
    </p:titleStyle>
    <p:bodyStyle>
      <a:lvl1pPr marL="0" indent="0" algn="l" rtl="0" eaLnBrk="1" fontAlgn="base" hangingPunct="1">
        <a:spcBef>
          <a:spcPct val="20000"/>
        </a:spcBef>
        <a:spcAft>
          <a:spcPct val="0"/>
        </a:spcAft>
        <a:buNone/>
        <a:defRPr sz="1600" baseline="0">
          <a:solidFill>
            <a:schemeClr val="accent1"/>
          </a:solidFill>
          <a:latin typeface="Arial" pitchFamily="34" charset="0"/>
          <a:ea typeface="ＭＳ Ｐゴシック"/>
          <a:cs typeface="Arial" pitchFamily="34" charset="0"/>
        </a:defRPr>
      </a:lvl1pPr>
      <a:lvl2pPr marL="234950" indent="-234950" algn="l" rtl="0" eaLnBrk="1" fontAlgn="base" hangingPunct="1">
        <a:spcBef>
          <a:spcPct val="20000"/>
        </a:spcBef>
        <a:spcAft>
          <a:spcPct val="0"/>
        </a:spcAft>
        <a:buFont typeface="Arial" pitchFamily="34" charset="0"/>
        <a:buChar char="•"/>
        <a:defRPr sz="1600" baseline="0">
          <a:solidFill>
            <a:schemeClr val="tx2"/>
          </a:solidFill>
          <a:latin typeface="Arial" pitchFamily="34" charset="0"/>
          <a:ea typeface="ＭＳ Ｐゴシック"/>
          <a:cs typeface="Arial" pitchFamily="34" charset="0"/>
        </a:defRPr>
      </a:lvl2pPr>
      <a:lvl3pPr marL="457200" indent="-207963" algn="l" rtl="0" eaLnBrk="1" fontAlgn="base" hangingPunct="1">
        <a:spcBef>
          <a:spcPct val="20000"/>
        </a:spcBef>
        <a:spcAft>
          <a:spcPct val="0"/>
        </a:spcAft>
        <a:buClr>
          <a:schemeClr val="hlink"/>
        </a:buClr>
        <a:buChar char="&gt;"/>
        <a:defRPr sz="1600">
          <a:solidFill>
            <a:schemeClr val="tx2"/>
          </a:solidFill>
          <a:latin typeface="Arial" pitchFamily="34" charset="0"/>
          <a:ea typeface="ＭＳ Ｐゴシック"/>
          <a:cs typeface="Arial" pitchFamily="34" charset="0"/>
        </a:defRPr>
      </a:lvl3pPr>
      <a:lvl4pPr marL="690563" indent="-230188" algn="l" rtl="0" eaLnBrk="1" fontAlgn="base" hangingPunct="1">
        <a:spcBef>
          <a:spcPct val="20000"/>
        </a:spcBef>
        <a:spcAft>
          <a:spcPct val="0"/>
        </a:spcAft>
        <a:buClr>
          <a:schemeClr val="hlink"/>
        </a:buClr>
        <a:buChar char="•"/>
        <a:defRPr sz="1600" baseline="0">
          <a:solidFill>
            <a:schemeClr val="tx2"/>
          </a:solidFill>
          <a:latin typeface="Arial" pitchFamily="34" charset="0"/>
          <a:ea typeface="ＭＳ Ｐゴシック"/>
          <a:cs typeface="Arial" pitchFamily="34" charset="0"/>
        </a:defRPr>
      </a:lvl4pPr>
      <a:lvl5pPr marL="914400" indent="-223838" algn="l" rtl="0" eaLnBrk="1" fontAlgn="base" hangingPunct="1">
        <a:spcBef>
          <a:spcPct val="20000"/>
        </a:spcBef>
        <a:spcAft>
          <a:spcPct val="0"/>
        </a:spcAft>
        <a:buClr>
          <a:schemeClr val="hlink"/>
        </a:buClr>
        <a:buChar char="-"/>
        <a:defRPr sz="1600" baseline="0">
          <a:solidFill>
            <a:schemeClr val="tx2"/>
          </a:solidFill>
          <a:latin typeface="Arial" pitchFamily="34" charset="0"/>
          <a:ea typeface="ＭＳ Ｐゴシック"/>
          <a:cs typeface="Arial" pitchFamily="34" charset="0"/>
        </a:defRPr>
      </a:lvl5pPr>
      <a:lvl6pPr marL="1147763" indent="-242888" algn="l" rtl="0" eaLnBrk="1" fontAlgn="base" hangingPunct="1">
        <a:spcBef>
          <a:spcPct val="20000"/>
        </a:spcBef>
        <a:spcAft>
          <a:spcPct val="0"/>
        </a:spcAft>
        <a:buClr>
          <a:schemeClr val="hlink"/>
        </a:buClr>
        <a:buChar char="-"/>
        <a:defRPr sz="1600" baseline="0">
          <a:solidFill>
            <a:schemeClr val="tx2"/>
          </a:solidFill>
          <a:latin typeface="+mn-lt"/>
          <a:ea typeface="+mn-ea"/>
        </a:defRPr>
      </a:lvl6pPr>
      <a:lvl7pPr marL="1489075" indent="-242888" algn="l" rtl="0" eaLnBrk="1" fontAlgn="base" hangingPunct="1">
        <a:spcBef>
          <a:spcPct val="20000"/>
        </a:spcBef>
        <a:spcAft>
          <a:spcPct val="0"/>
        </a:spcAft>
        <a:buClr>
          <a:schemeClr val="hlink"/>
        </a:buClr>
        <a:buChar char="-"/>
        <a:defRPr sz="1600">
          <a:solidFill>
            <a:schemeClr val="tx2"/>
          </a:solidFill>
          <a:latin typeface="+mn-lt"/>
          <a:ea typeface="+mn-ea"/>
        </a:defRPr>
      </a:lvl7pPr>
      <a:lvl8pPr marL="1711325" indent="-222250" algn="l" rtl="0" eaLnBrk="1" fontAlgn="base" hangingPunct="1">
        <a:spcBef>
          <a:spcPct val="20000"/>
        </a:spcBef>
        <a:spcAft>
          <a:spcPct val="0"/>
        </a:spcAft>
        <a:buClr>
          <a:schemeClr val="hlink"/>
        </a:buClr>
        <a:buChar char="-"/>
        <a:defRPr sz="1600">
          <a:solidFill>
            <a:schemeClr val="tx2"/>
          </a:solidFill>
          <a:latin typeface="+mn-lt"/>
          <a:ea typeface="+mn-ea"/>
        </a:defRPr>
      </a:lvl8pPr>
      <a:lvl9pPr marL="2062163" indent="-233363" algn="l" rtl="0" eaLnBrk="1" fontAlgn="base" hangingPunct="1">
        <a:spcBef>
          <a:spcPct val="20000"/>
        </a:spcBef>
        <a:spcAft>
          <a:spcPct val="0"/>
        </a:spcAft>
        <a:buClr>
          <a:schemeClr val="hlink"/>
        </a:buClr>
        <a:buChar char="-"/>
        <a:defRPr sz="1400" baseline="0">
          <a:solidFill>
            <a:schemeClr val="tx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590549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667000"/>
            <a:ext cx="8275320" cy="492443"/>
          </a:xfrm>
        </p:spPr>
        <p:txBody>
          <a:bodyPr/>
          <a:lstStyle/>
          <a:p>
            <a:pPr algn="ctr"/>
            <a:r>
              <a:rPr lang="en-US" sz="3200" dirty="0" smtClean="0"/>
              <a:t>Monitoring Compliance</a:t>
            </a:r>
            <a:endParaRPr lang="en-US" sz="3200" dirty="0"/>
          </a:p>
        </p:txBody>
      </p:sp>
    </p:spTree>
    <p:extLst>
      <p:ext uri="{BB962C8B-B14F-4D97-AF65-F5344CB8AC3E}">
        <p14:creationId xmlns:p14="http://schemas.microsoft.com/office/powerpoint/2010/main" val="9137010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pPr>
              <a:defRPr/>
            </a:pPr>
            <a:fld id="{9FDA7CAB-D695-4983-8EB2-9E4C010F3EA2}" type="slidenum">
              <a:rPr lang="en-US" altLang="en-US" smtClean="0"/>
              <a:pPr>
                <a:defRPr/>
              </a:pPr>
              <a:t>11</a:t>
            </a:fld>
            <a:endParaRPr lang="en-US" altLang="en-US" dirty="0"/>
          </a:p>
        </p:txBody>
      </p:sp>
      <p:sp useBgFill="1">
        <p:nvSpPr>
          <p:cNvPr id="4" name="Title 1"/>
          <p:cNvSpPr>
            <a:spLocks noGrp="1"/>
          </p:cNvSpPr>
          <p:nvPr>
            <p:ph type="title"/>
          </p:nvPr>
        </p:nvSpPr>
        <p:spPr>
          <a:xfrm>
            <a:off x="457200" y="457200"/>
            <a:ext cx="6930784" cy="363958"/>
          </a:xfrm>
        </p:spPr>
        <p:txBody>
          <a:bodyPr/>
          <a:lstStyle/>
          <a:p>
            <a:r>
              <a:rPr lang="en-US" sz="2400" b="1" dirty="0" smtClean="0">
                <a:solidFill>
                  <a:schemeClr val="accent1"/>
                </a:solidFill>
              </a:rPr>
              <a:t>Monitoring Compliance</a:t>
            </a:r>
            <a:endParaRPr lang="en-US" sz="2400" b="1" dirty="0"/>
          </a:p>
        </p:txBody>
      </p:sp>
      <p:sp>
        <p:nvSpPr>
          <p:cNvPr id="5" name="Rectangle 4"/>
          <p:cNvSpPr/>
          <p:nvPr/>
        </p:nvSpPr>
        <p:spPr>
          <a:xfrm>
            <a:off x="533400" y="1981200"/>
            <a:ext cx="7620000" cy="5724644"/>
          </a:xfrm>
          <a:prstGeom prst="rect">
            <a:avLst/>
          </a:prstGeom>
        </p:spPr>
        <p:txBody>
          <a:bodyPr wrap="square">
            <a:spAutoFit/>
          </a:bodyPr>
          <a:lstStyle/>
          <a:p>
            <a:r>
              <a:rPr lang="en-US" sz="2000" dirty="0" smtClean="0">
                <a:solidFill>
                  <a:srgbClr val="002776"/>
                </a:solidFill>
              </a:rPr>
              <a:t>The Board expects to use penalties as the last step of the process.  Payors will have sufficient time to work with the Board to  understand where they are out of compliance and the steps that can be taken to avoid penalties.</a:t>
            </a:r>
          </a:p>
          <a:p>
            <a:pPr marL="285750" indent="-285750">
              <a:buFont typeface="Arial" panose="020B0604020202020204" pitchFamily="34" charset="0"/>
              <a:buChar char="•"/>
            </a:pPr>
            <a:endParaRPr lang="en-US" sz="2000" dirty="0" smtClean="0">
              <a:solidFill>
                <a:srgbClr val="002776"/>
              </a:solidFill>
            </a:endParaRPr>
          </a:p>
          <a:p>
            <a:pPr marL="285750" indent="-285750">
              <a:buFont typeface="Arial" panose="020B0604020202020204" pitchFamily="34" charset="0"/>
              <a:buChar char="•"/>
            </a:pPr>
            <a:r>
              <a:rPr lang="en-US" sz="2000" dirty="0" smtClean="0">
                <a:solidFill>
                  <a:srgbClr val="002776"/>
                </a:solidFill>
              </a:rPr>
              <a:t>Penalty for Late FROI Filings</a:t>
            </a:r>
          </a:p>
          <a:p>
            <a:endParaRPr lang="en-US" dirty="0" smtClean="0">
              <a:solidFill>
                <a:srgbClr val="002776"/>
              </a:solidFill>
            </a:endParaRPr>
          </a:p>
          <a:p>
            <a:pPr marL="742950" lvl="1" indent="-285750">
              <a:buFont typeface="Arial" panose="020B0604020202020204" pitchFamily="34" charset="0"/>
              <a:buChar char="•"/>
            </a:pPr>
            <a:r>
              <a:rPr lang="en-US" b="1" dirty="0" err="1" smtClean="0">
                <a:solidFill>
                  <a:srgbClr val="002776"/>
                </a:solidFill>
              </a:rPr>
              <a:t>WCL</a:t>
            </a:r>
            <a:r>
              <a:rPr lang="en-US" b="1" dirty="0" smtClean="0">
                <a:solidFill>
                  <a:srgbClr val="002776"/>
                </a:solidFill>
              </a:rPr>
              <a:t> </a:t>
            </a:r>
            <a:r>
              <a:rPr lang="en-US" b="1" dirty="0">
                <a:solidFill>
                  <a:srgbClr val="002776"/>
                </a:solidFill>
              </a:rPr>
              <a:t>§25 (3)(e)</a:t>
            </a:r>
            <a:r>
              <a:rPr lang="en-US" dirty="0">
                <a:solidFill>
                  <a:srgbClr val="002776"/>
                </a:solidFill>
              </a:rPr>
              <a:t> If the carrier or employer fails to file a notice or report requested or required by the Board or otherwise required within the specified time period or within 10 days if no time period is specified, the Board may impose a $50 penalty</a:t>
            </a:r>
            <a:r>
              <a:rPr lang="en-US" dirty="0" smtClean="0">
                <a:solidFill>
                  <a:srgbClr val="002776"/>
                </a:solidFill>
              </a:rPr>
              <a:t>.</a:t>
            </a:r>
          </a:p>
          <a:p>
            <a:endParaRPr lang="en-US" b="1" dirty="0" smtClean="0">
              <a:solidFill>
                <a:srgbClr val="002776"/>
              </a:solidFill>
            </a:endParaRPr>
          </a:p>
          <a:p>
            <a:endParaRPr lang="en-US" sz="1400"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742950" lvl="1" indent="-285750">
              <a:buFont typeface="Arial" panose="020B0604020202020204" pitchFamily="34" charset="0"/>
              <a:buChar char="•"/>
            </a:pPr>
            <a:endParaRPr lang="en-US" dirty="0" smtClean="0">
              <a:solidFill>
                <a:srgbClr val="002776"/>
              </a:solidFill>
            </a:endParaRPr>
          </a:p>
          <a:p>
            <a:pPr marL="285750" indent="-285750">
              <a:buFont typeface="Arial" panose="020B0604020202020204" pitchFamily="34" charset="0"/>
              <a:buChar char="•"/>
            </a:pPr>
            <a:endParaRPr lang="en-US" dirty="0">
              <a:solidFill>
                <a:srgbClr val="002776"/>
              </a:solidFill>
            </a:endParaRPr>
          </a:p>
          <a:p>
            <a:endParaRPr lang="en-US" dirty="0" smtClean="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smtClean="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Tree>
    <p:extLst>
      <p:ext uri="{BB962C8B-B14F-4D97-AF65-F5344CB8AC3E}">
        <p14:creationId xmlns:p14="http://schemas.microsoft.com/office/powerpoint/2010/main" val="25487770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428625" y="457200"/>
            <a:ext cx="6970395" cy="425754"/>
          </a:xfrm>
        </p:spPr>
        <p:txBody>
          <a:bodyPr/>
          <a:lstStyle/>
          <a:p>
            <a:pPr lvl="1">
              <a:lnSpc>
                <a:spcPts val="2600"/>
              </a:lnSpc>
            </a:pPr>
            <a:r>
              <a:rPr lang="en-US" b="1" dirty="0" smtClean="0">
                <a:solidFill>
                  <a:schemeClr val="accent1"/>
                </a:solidFill>
                <a:latin typeface="Arial" panose="020B0604020202020204" pitchFamily="34" charset="0"/>
                <a:cs typeface="Arial" panose="020B0604020202020204" pitchFamily="34" charset="0"/>
              </a:rPr>
              <a:t>Monitoring Compliance</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28625" y="1097280"/>
            <a:ext cx="8275320" cy="4789003"/>
          </a:xfrm>
        </p:spPr>
        <p:txBody>
          <a:bodyPr/>
          <a:lstStyle/>
          <a:p>
            <a:r>
              <a:rPr lang="en-US" sz="2000" dirty="0" smtClean="0">
                <a:solidFill>
                  <a:srgbClr val="002776"/>
                </a:solidFill>
              </a:rPr>
              <a:t>Performance Standards:</a:t>
            </a:r>
          </a:p>
          <a:p>
            <a:endParaRPr lang="en-US" dirty="0">
              <a:solidFill>
                <a:srgbClr val="002776"/>
              </a:solidFill>
            </a:endParaRPr>
          </a:p>
          <a:p>
            <a:pPr marL="742950" lvl="1" indent="-285750"/>
            <a:r>
              <a:rPr lang="en-US" b="1" dirty="0">
                <a:solidFill>
                  <a:srgbClr val="002776"/>
                </a:solidFill>
              </a:rPr>
              <a:t>WCL §25 (3)(e)</a:t>
            </a:r>
            <a:r>
              <a:rPr lang="en-US" dirty="0">
                <a:solidFill>
                  <a:srgbClr val="002776"/>
                </a:solidFill>
              </a:rPr>
              <a:t> If the carrier or employer fails to file a notice or report requested or required by the Board or otherwise required within the specified time period or within 10 days if no time period is specified, the Board may impose a $50 penalty</a:t>
            </a:r>
            <a:r>
              <a:rPr lang="en-US" dirty="0" smtClean="0">
                <a:solidFill>
                  <a:srgbClr val="002776"/>
                </a:solidFill>
              </a:rPr>
              <a:t>.</a:t>
            </a:r>
          </a:p>
          <a:p>
            <a:pPr marL="742950" lvl="1" indent="-285750"/>
            <a:endParaRPr lang="en-US" dirty="0">
              <a:solidFill>
                <a:srgbClr val="002776"/>
              </a:solidFill>
            </a:endParaRPr>
          </a:p>
          <a:p>
            <a:pPr marL="508000" indent="-285750"/>
            <a:r>
              <a:rPr lang="en-US" dirty="0">
                <a:solidFill>
                  <a:srgbClr val="002776"/>
                </a:solidFill>
              </a:rPr>
              <a:t>The Board </a:t>
            </a:r>
            <a:r>
              <a:rPr lang="en-US" dirty="0" smtClean="0">
                <a:solidFill>
                  <a:srgbClr val="002776"/>
                </a:solidFill>
              </a:rPr>
              <a:t>is planning to implement </a:t>
            </a:r>
            <a:r>
              <a:rPr lang="en-US" dirty="0">
                <a:solidFill>
                  <a:srgbClr val="002776"/>
                </a:solidFill>
              </a:rPr>
              <a:t>performance standards: </a:t>
            </a:r>
          </a:p>
          <a:p>
            <a:pPr marL="742950" lvl="1" indent="-285750"/>
            <a:endParaRPr lang="en-US" dirty="0" smtClean="0">
              <a:solidFill>
                <a:srgbClr val="002776"/>
              </a:solidFill>
            </a:endParaRPr>
          </a:p>
          <a:p>
            <a:pPr marL="222250"/>
            <a:r>
              <a:rPr lang="en-US" dirty="0">
                <a:solidFill>
                  <a:srgbClr val="002776"/>
                </a:solidFill>
              </a:rPr>
              <a:t>The penalty under §25(3)(e) will not be imposed as long as a carrier meets the </a:t>
            </a:r>
            <a:r>
              <a:rPr lang="en-US" dirty="0" smtClean="0">
                <a:solidFill>
                  <a:srgbClr val="002776"/>
                </a:solidFill>
              </a:rPr>
              <a:t>below </a:t>
            </a:r>
            <a:r>
              <a:rPr lang="en-US" dirty="0">
                <a:solidFill>
                  <a:srgbClr val="002776"/>
                </a:solidFill>
              </a:rPr>
              <a:t>performance standards per category. Your filings will be measured for each category, per quarter, against the performance standard. If the performance standard is met in that category your §25(3)(e) penalty will be waived</a:t>
            </a:r>
            <a:r>
              <a:rPr lang="en-US" sz="1400" dirty="0">
                <a:solidFill>
                  <a:srgbClr val="002776"/>
                </a:solidFill>
              </a:rPr>
              <a:t>.</a:t>
            </a:r>
          </a:p>
          <a:p>
            <a:endParaRPr lang="en-US" dirty="0" smtClean="0">
              <a:solidFill>
                <a:srgbClr val="002776"/>
              </a:solidFill>
            </a:endParaRPr>
          </a:p>
          <a:p>
            <a:pPr marL="690562" lvl="4" indent="0">
              <a:buNone/>
            </a:pPr>
            <a:r>
              <a:rPr lang="en-US" dirty="0" smtClean="0">
                <a:solidFill>
                  <a:srgbClr val="002776"/>
                </a:solidFill>
              </a:rPr>
              <a:t>Timely First Report of Injury at TBD </a:t>
            </a:r>
          </a:p>
          <a:p>
            <a:pPr marL="690562" lvl="4" indent="0">
              <a:buNone/>
            </a:pPr>
            <a:r>
              <a:rPr lang="en-US" dirty="0" smtClean="0">
                <a:solidFill>
                  <a:srgbClr val="002776"/>
                </a:solidFill>
              </a:rPr>
              <a:t>Timely First Payment at TBD</a:t>
            </a:r>
          </a:p>
          <a:p>
            <a:pPr marL="690562" lvl="4" indent="0">
              <a:buNone/>
            </a:pPr>
            <a:r>
              <a:rPr lang="en-US" dirty="0" smtClean="0">
                <a:solidFill>
                  <a:srgbClr val="002776"/>
                </a:solidFill>
              </a:rPr>
              <a:t>Timely Filing of Notice of Controversy at TBD </a:t>
            </a:r>
            <a:endParaRPr lang="en-US" dirty="0">
              <a:solidFill>
                <a:srgbClr val="002776"/>
              </a:solidFill>
            </a:endParaRPr>
          </a:p>
          <a:p>
            <a:endParaRPr lang="en-US" dirty="0" smtClean="0">
              <a:solidFill>
                <a:srgbClr val="002776"/>
              </a:solidFill>
            </a:endParaRPr>
          </a:p>
        </p:txBody>
      </p:sp>
      <p:sp>
        <p:nvSpPr>
          <p:cNvPr id="4" name="TextBox 3"/>
          <p:cNvSpPr txBox="1"/>
          <p:nvPr/>
        </p:nvSpPr>
        <p:spPr>
          <a:xfrm>
            <a:off x="4419600" y="6477000"/>
            <a:ext cx="685800" cy="230832"/>
          </a:xfrm>
          <a:prstGeom prst="rect">
            <a:avLst/>
          </a:prstGeom>
          <a:noFill/>
        </p:spPr>
        <p:txBody>
          <a:bodyPr wrap="square" rtlCol="0">
            <a:spAutoFit/>
          </a:bodyPr>
          <a:lstStyle/>
          <a:p>
            <a:r>
              <a:rPr lang="en-US" sz="900" dirty="0">
                <a:latin typeface="+mn-lt"/>
              </a:rPr>
              <a:t>8</a:t>
            </a:r>
          </a:p>
        </p:txBody>
      </p:sp>
    </p:spTree>
    <p:extLst>
      <p:ext uri="{BB962C8B-B14F-4D97-AF65-F5344CB8AC3E}">
        <p14:creationId xmlns:p14="http://schemas.microsoft.com/office/powerpoint/2010/main" val="41584026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0"/>
            <a:ext cx="8275320" cy="492443"/>
          </a:xfrm>
        </p:spPr>
        <p:txBody>
          <a:bodyPr/>
          <a:lstStyle/>
          <a:p>
            <a:pPr algn="ctr"/>
            <a:r>
              <a:rPr lang="en-US" sz="3200" dirty="0" smtClean="0"/>
              <a:t>Registration Process</a:t>
            </a:r>
          </a:p>
        </p:txBody>
      </p:sp>
    </p:spTree>
    <p:extLst>
      <p:ext uri="{BB962C8B-B14F-4D97-AF65-F5344CB8AC3E}">
        <p14:creationId xmlns:p14="http://schemas.microsoft.com/office/powerpoint/2010/main" val="25572831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428625" y="457200"/>
            <a:ext cx="6970395" cy="425754"/>
          </a:xfrm>
        </p:spPr>
        <p:txBody>
          <a:bodyPr/>
          <a:lstStyle/>
          <a:p>
            <a:pPr lvl="1">
              <a:lnSpc>
                <a:spcPts val="2600"/>
              </a:lnSpc>
            </a:pPr>
            <a:r>
              <a:rPr lang="en-US" b="1" dirty="0" smtClean="0">
                <a:solidFill>
                  <a:schemeClr val="accent1"/>
                </a:solidFill>
                <a:latin typeface="Arial" panose="020B0604020202020204" pitchFamily="34" charset="0"/>
                <a:cs typeface="Arial" panose="020B0604020202020204" pitchFamily="34" charset="0"/>
              </a:rPr>
              <a:t>Registration Process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28625" y="1066800"/>
            <a:ext cx="8275320" cy="5564600"/>
          </a:xfrm>
        </p:spPr>
        <p:txBody>
          <a:bodyPr/>
          <a:lstStyle/>
          <a:p>
            <a:endParaRPr lang="en-US" dirty="0" smtClean="0">
              <a:solidFill>
                <a:srgbClr val="002776"/>
              </a:solidFill>
            </a:endParaRPr>
          </a:p>
          <a:p>
            <a:endParaRPr lang="en-US" dirty="0" smtClean="0">
              <a:solidFill>
                <a:srgbClr val="002776"/>
              </a:solidFill>
            </a:endParaRPr>
          </a:p>
          <a:p>
            <a:r>
              <a:rPr lang="en-US" dirty="0" smtClean="0">
                <a:solidFill>
                  <a:srgbClr val="002776"/>
                </a:solidFill>
              </a:rPr>
              <a:t>All Carriers, Self-Insureds and Municipalities would need E-claims Inquiry access.</a:t>
            </a:r>
          </a:p>
          <a:p>
            <a:r>
              <a:rPr lang="en-US" dirty="0" smtClean="0">
                <a:solidFill>
                  <a:srgbClr val="002776"/>
                </a:solidFill>
              </a:rPr>
              <a:t>In order to get E-claims Inquiry access please register on line at </a:t>
            </a:r>
            <a:r>
              <a:rPr lang="en-US" dirty="0" smtClean="0"/>
              <a:t>	</a:t>
            </a:r>
          </a:p>
          <a:p>
            <a:r>
              <a:rPr lang="en-US" u="sng" dirty="0" smtClean="0">
                <a:solidFill>
                  <a:srgbClr val="C00000"/>
                </a:solidFill>
              </a:rPr>
              <a:t>http://www.wcb.ny.gov/content/ebiz/eclaims/Registration/howtoregInquiry.jsp</a:t>
            </a:r>
            <a:endParaRPr lang="en-US" dirty="0">
              <a:solidFill>
                <a:srgbClr val="C00000"/>
              </a:solidFill>
            </a:endParaRPr>
          </a:p>
          <a:p>
            <a:endParaRPr lang="en-US" dirty="0" smtClean="0">
              <a:solidFill>
                <a:srgbClr val="002776"/>
              </a:solidFill>
            </a:endParaRPr>
          </a:p>
          <a:p>
            <a:r>
              <a:rPr lang="en-US" dirty="0" smtClean="0">
                <a:solidFill>
                  <a:srgbClr val="002776"/>
                </a:solidFill>
              </a:rPr>
              <a:t>Payor Compliance Agreement will need to be signed in order to review Payor Compliance Reports.</a:t>
            </a:r>
          </a:p>
          <a:p>
            <a:endParaRPr lang="en-US" dirty="0" smtClean="0">
              <a:solidFill>
                <a:srgbClr val="002776"/>
              </a:solidFill>
            </a:endParaRPr>
          </a:p>
          <a:p>
            <a:pPr marL="520700" lvl="1" indent="-285750"/>
            <a:r>
              <a:rPr lang="en-US" dirty="0" err="1" smtClean="0">
                <a:solidFill>
                  <a:srgbClr val="002776"/>
                </a:solidFill>
              </a:rPr>
              <a:t>Payor</a:t>
            </a:r>
            <a:r>
              <a:rPr lang="en-US" dirty="0" smtClean="0">
                <a:solidFill>
                  <a:srgbClr val="002776"/>
                </a:solidFill>
              </a:rPr>
              <a:t> Compliance Agreement will be an electronic document</a:t>
            </a:r>
          </a:p>
          <a:p>
            <a:pPr marL="520700" lvl="1" indent="-285750"/>
            <a:r>
              <a:rPr lang="en-US" dirty="0">
                <a:solidFill>
                  <a:srgbClr val="002776"/>
                </a:solidFill>
              </a:rPr>
              <a:t>A </a:t>
            </a:r>
            <a:r>
              <a:rPr lang="en-US" dirty="0" err="1">
                <a:solidFill>
                  <a:srgbClr val="002776"/>
                </a:solidFill>
              </a:rPr>
              <a:t>Payor</a:t>
            </a:r>
            <a:r>
              <a:rPr lang="en-US" dirty="0">
                <a:solidFill>
                  <a:srgbClr val="002776"/>
                </a:solidFill>
              </a:rPr>
              <a:t> Compliance Agreement will be signed for access per W-code (may list multiple W-Codes on one agreement)</a:t>
            </a:r>
          </a:p>
          <a:p>
            <a:pPr marL="520700" lvl="1" indent="-285750"/>
            <a:r>
              <a:rPr lang="en-US" dirty="0" smtClean="0">
                <a:solidFill>
                  <a:srgbClr val="002776"/>
                </a:solidFill>
              </a:rPr>
              <a:t>Please send name and e-mail address of executive officer for each W-code to </a:t>
            </a:r>
            <a:r>
              <a:rPr lang="en-US" dirty="0" smtClean="0">
                <a:solidFill>
                  <a:srgbClr val="C00000"/>
                </a:solidFill>
              </a:rPr>
              <a:t>monitorregistration@wcb.ny.gov</a:t>
            </a:r>
            <a:r>
              <a:rPr lang="en-US" dirty="0" smtClean="0">
                <a:solidFill>
                  <a:srgbClr val="002776"/>
                </a:solidFill>
              </a:rPr>
              <a:t> in order to receive </a:t>
            </a:r>
            <a:r>
              <a:rPr lang="en-US" dirty="0" err="1" smtClean="0">
                <a:solidFill>
                  <a:srgbClr val="002776"/>
                </a:solidFill>
              </a:rPr>
              <a:t>Payor</a:t>
            </a:r>
            <a:r>
              <a:rPr lang="en-US" dirty="0" smtClean="0">
                <a:solidFill>
                  <a:srgbClr val="002776"/>
                </a:solidFill>
              </a:rPr>
              <a:t> Compliance Agreement for signature</a:t>
            </a:r>
          </a:p>
          <a:p>
            <a:endParaRPr lang="en-US" dirty="0" smtClean="0">
              <a:solidFill>
                <a:srgbClr val="002776"/>
              </a:solidFill>
            </a:endParaRPr>
          </a:p>
          <a:p>
            <a:r>
              <a:rPr lang="en-US" dirty="0" smtClean="0">
                <a:solidFill>
                  <a:srgbClr val="002776"/>
                </a:solidFill>
              </a:rPr>
              <a:t>Once the </a:t>
            </a:r>
            <a:r>
              <a:rPr lang="en-US" dirty="0" err="1" smtClean="0">
                <a:solidFill>
                  <a:srgbClr val="002776"/>
                </a:solidFill>
              </a:rPr>
              <a:t>Payor</a:t>
            </a:r>
            <a:r>
              <a:rPr lang="en-US" dirty="0" smtClean="0">
                <a:solidFill>
                  <a:srgbClr val="002776"/>
                </a:solidFill>
              </a:rPr>
              <a:t> Compliance agreement is signed and approved by the Board, anyone with e-claims Inquiry Access for that W-code (carrier or </a:t>
            </a:r>
            <a:r>
              <a:rPr lang="en-US" dirty="0" err="1" smtClean="0">
                <a:solidFill>
                  <a:srgbClr val="002776"/>
                </a:solidFill>
              </a:rPr>
              <a:t>TPA</a:t>
            </a:r>
            <a:r>
              <a:rPr lang="en-US" dirty="0" smtClean="0">
                <a:solidFill>
                  <a:srgbClr val="002776"/>
                </a:solidFill>
              </a:rPr>
              <a:t>) would then be able to see the </a:t>
            </a:r>
            <a:r>
              <a:rPr lang="en-US" dirty="0" err="1" smtClean="0">
                <a:solidFill>
                  <a:srgbClr val="002776"/>
                </a:solidFill>
              </a:rPr>
              <a:t>Payor</a:t>
            </a:r>
            <a:r>
              <a:rPr lang="en-US" dirty="0" smtClean="0">
                <a:solidFill>
                  <a:srgbClr val="002776"/>
                </a:solidFill>
              </a:rPr>
              <a:t> Compliance Reports.</a:t>
            </a:r>
          </a:p>
          <a:p>
            <a:r>
              <a:rPr lang="en-US" dirty="0" smtClean="0">
                <a:solidFill>
                  <a:srgbClr val="002776"/>
                </a:solidFill>
              </a:rPr>
              <a:t>	</a:t>
            </a:r>
          </a:p>
        </p:txBody>
      </p:sp>
      <p:sp>
        <p:nvSpPr>
          <p:cNvPr id="4" name="TextBox 3"/>
          <p:cNvSpPr txBox="1"/>
          <p:nvPr/>
        </p:nvSpPr>
        <p:spPr>
          <a:xfrm>
            <a:off x="4419600" y="6477000"/>
            <a:ext cx="685800" cy="230832"/>
          </a:xfrm>
          <a:prstGeom prst="rect">
            <a:avLst/>
          </a:prstGeom>
          <a:noFill/>
        </p:spPr>
        <p:txBody>
          <a:bodyPr wrap="square" rtlCol="0">
            <a:spAutoFit/>
          </a:bodyPr>
          <a:lstStyle/>
          <a:p>
            <a:r>
              <a:rPr lang="en-US" sz="900" dirty="0" smtClean="0">
                <a:latin typeface="+mn-lt"/>
              </a:rPr>
              <a:t>10</a:t>
            </a:r>
            <a:endParaRPr lang="en-US" sz="900" dirty="0">
              <a:latin typeface="+mn-lt"/>
            </a:endParaRPr>
          </a:p>
        </p:txBody>
      </p:sp>
    </p:spTree>
    <p:extLst>
      <p:ext uri="{BB962C8B-B14F-4D97-AF65-F5344CB8AC3E}">
        <p14:creationId xmlns:p14="http://schemas.microsoft.com/office/powerpoint/2010/main" val="29123224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pPr>
              <a:defRPr/>
            </a:pPr>
            <a:fld id="{9FDA7CAB-D695-4983-8EB2-9E4C010F3EA2}" type="slidenum">
              <a:rPr lang="en-US" altLang="en-US" smtClean="0"/>
              <a:pPr>
                <a:defRPr/>
              </a:pPr>
              <a:t>15</a:t>
            </a:fld>
            <a:endParaRPr lang="en-US" altLang="en-US" dirty="0"/>
          </a:p>
        </p:txBody>
      </p:sp>
      <p:sp useBgFill="1">
        <p:nvSpPr>
          <p:cNvPr id="4" name="Title 1"/>
          <p:cNvSpPr>
            <a:spLocks noGrp="1"/>
          </p:cNvSpPr>
          <p:nvPr>
            <p:ph type="title"/>
          </p:nvPr>
        </p:nvSpPr>
        <p:spPr>
          <a:xfrm>
            <a:off x="228600" y="304800"/>
            <a:ext cx="6930784" cy="425754"/>
          </a:xfrm>
        </p:spPr>
        <p:txBody>
          <a:bodyPr/>
          <a:lstStyle/>
          <a:p>
            <a:r>
              <a:rPr lang="en-US" sz="2800" b="1" dirty="0" smtClean="0">
                <a:solidFill>
                  <a:schemeClr val="accent1"/>
                </a:solidFill>
              </a:rPr>
              <a:t> Up Coming Measurements</a:t>
            </a:r>
            <a:endParaRPr lang="en-US" sz="2800" b="1" dirty="0"/>
          </a:p>
        </p:txBody>
      </p:sp>
      <p:sp>
        <p:nvSpPr>
          <p:cNvPr id="5" name="Rectangle 4"/>
          <p:cNvSpPr/>
          <p:nvPr/>
        </p:nvSpPr>
        <p:spPr>
          <a:xfrm>
            <a:off x="876300" y="1676400"/>
            <a:ext cx="7391400" cy="3323987"/>
          </a:xfrm>
          <a:prstGeom prst="rect">
            <a:avLst/>
          </a:prstGeom>
        </p:spPr>
        <p:txBody>
          <a:bodyPr wrap="square">
            <a:spAutoFit/>
          </a:bodyPr>
          <a:lstStyle/>
          <a:p>
            <a:endParaRPr lang="en-US" dirty="0" smtClean="0">
              <a:solidFill>
                <a:srgbClr val="002776"/>
              </a:solidFill>
            </a:endParaRPr>
          </a:p>
          <a:p>
            <a:pPr marL="285750" indent="-285750">
              <a:buFont typeface="Arial" panose="020B0604020202020204" pitchFamily="34" charset="0"/>
              <a:buChar char="•"/>
            </a:pPr>
            <a:r>
              <a:rPr lang="en-US" sz="2400" dirty="0" smtClean="0">
                <a:solidFill>
                  <a:srgbClr val="002776"/>
                </a:solidFill>
              </a:rPr>
              <a:t>Timeliness of Initial </a:t>
            </a:r>
            <a:r>
              <a:rPr lang="en-US" sz="2400" dirty="0" err="1" smtClean="0">
                <a:solidFill>
                  <a:srgbClr val="002776"/>
                </a:solidFill>
              </a:rPr>
              <a:t>SROI</a:t>
            </a:r>
            <a:r>
              <a:rPr lang="en-US" sz="2400" dirty="0" smtClean="0">
                <a:solidFill>
                  <a:srgbClr val="002776"/>
                </a:solidFill>
              </a:rPr>
              <a:t> showing Initial Payment</a:t>
            </a:r>
          </a:p>
          <a:p>
            <a:pPr marL="285750" indent="-285750">
              <a:buFont typeface="Arial" panose="020B0604020202020204" pitchFamily="34" charset="0"/>
              <a:buChar char="•"/>
            </a:pPr>
            <a:endParaRPr lang="en-US" sz="2400" dirty="0">
              <a:solidFill>
                <a:srgbClr val="002776"/>
              </a:solidFill>
            </a:endParaRPr>
          </a:p>
          <a:p>
            <a:pPr marL="285750" indent="-285750">
              <a:buFont typeface="Arial" panose="020B0604020202020204" pitchFamily="34" charset="0"/>
              <a:buChar char="•"/>
            </a:pPr>
            <a:r>
              <a:rPr lang="en-US" sz="2400" dirty="0" smtClean="0">
                <a:solidFill>
                  <a:srgbClr val="002776"/>
                </a:solidFill>
              </a:rPr>
              <a:t>Timeliness of Initial Payment of Compensation</a:t>
            </a:r>
          </a:p>
          <a:p>
            <a:pPr marL="285750" indent="-285750">
              <a:buFont typeface="Arial" panose="020B0604020202020204" pitchFamily="34" charset="0"/>
              <a:buChar char="•"/>
            </a:pPr>
            <a:endParaRPr lang="en-US" sz="2400" dirty="0">
              <a:solidFill>
                <a:srgbClr val="002776"/>
              </a:solidFill>
            </a:endParaRPr>
          </a:p>
          <a:p>
            <a:pPr marL="285750" indent="-285750">
              <a:buFont typeface="Arial" panose="020B0604020202020204" pitchFamily="34" charset="0"/>
              <a:buChar char="•"/>
            </a:pPr>
            <a:r>
              <a:rPr lang="en-US" sz="2400" dirty="0" smtClean="0">
                <a:solidFill>
                  <a:srgbClr val="002776"/>
                </a:solidFill>
              </a:rPr>
              <a:t>Timeliness of Controversy</a:t>
            </a:r>
          </a:p>
          <a:p>
            <a:endParaRPr lang="en-US" sz="2400" dirty="0">
              <a:solidFill>
                <a:srgbClr val="002776"/>
              </a:solidFill>
            </a:endParaRPr>
          </a:p>
          <a:p>
            <a:pPr marL="285750" indent="-285750">
              <a:buFont typeface="Arial" panose="020B0604020202020204" pitchFamily="34" charset="0"/>
              <a:buChar char="•"/>
            </a:pPr>
            <a:r>
              <a:rPr lang="en-US" sz="2400" dirty="0" smtClean="0">
                <a:solidFill>
                  <a:srgbClr val="002776"/>
                </a:solidFill>
              </a:rPr>
              <a:t>Percentage of Claims Controverted</a:t>
            </a:r>
          </a:p>
          <a:p>
            <a:endParaRPr lang="en-US" sz="2400" dirty="0">
              <a:solidFill>
                <a:srgbClr val="002776"/>
              </a:solidFill>
            </a:endParaRPr>
          </a:p>
        </p:txBody>
      </p:sp>
    </p:spTree>
    <p:extLst>
      <p:ext uri="{BB962C8B-B14F-4D97-AF65-F5344CB8AC3E}">
        <p14:creationId xmlns:p14="http://schemas.microsoft.com/office/powerpoint/2010/main" val="14782191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0"/>
            <a:ext cx="8275320" cy="1083374"/>
          </a:xfrm>
        </p:spPr>
        <p:txBody>
          <a:bodyPr/>
          <a:lstStyle/>
          <a:p>
            <a:pPr algn="ctr"/>
            <a:r>
              <a:rPr lang="en-US" sz="3200" dirty="0" smtClean="0"/>
              <a:t>Questions Received From Focus Group:</a:t>
            </a:r>
          </a:p>
          <a:p>
            <a:pPr algn="ctr"/>
            <a:r>
              <a:rPr lang="en-US" sz="3200" dirty="0" smtClean="0"/>
              <a:t>In Regards to </a:t>
            </a:r>
            <a:r>
              <a:rPr lang="en-US" sz="3200" dirty="0" err="1" smtClean="0"/>
              <a:t>FROI</a:t>
            </a:r>
            <a:endParaRPr lang="en-US" sz="3200" dirty="0" smtClean="0"/>
          </a:p>
        </p:txBody>
      </p:sp>
    </p:spTree>
    <p:extLst>
      <p:ext uri="{BB962C8B-B14F-4D97-AF65-F5344CB8AC3E}">
        <p14:creationId xmlns:p14="http://schemas.microsoft.com/office/powerpoint/2010/main" val="17613130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pPr>
              <a:defRPr/>
            </a:pPr>
            <a:fld id="{9FDA7CAB-D695-4983-8EB2-9E4C010F3EA2}" type="slidenum">
              <a:rPr lang="en-US" altLang="en-US" smtClean="0"/>
              <a:pPr>
                <a:defRPr/>
              </a:pPr>
              <a:t>17</a:t>
            </a:fld>
            <a:endParaRPr lang="en-US" altLang="en-US" dirty="0"/>
          </a:p>
        </p:txBody>
      </p:sp>
      <p:sp>
        <p:nvSpPr>
          <p:cNvPr id="4" name="Title 1"/>
          <p:cNvSpPr>
            <a:spLocks noGrp="1"/>
          </p:cNvSpPr>
          <p:nvPr>
            <p:ph type="title"/>
          </p:nvPr>
        </p:nvSpPr>
        <p:spPr>
          <a:xfrm>
            <a:off x="228600" y="339159"/>
            <a:ext cx="6930784" cy="363958"/>
          </a:xfrm>
          <a:noFill/>
        </p:spPr>
        <p:txBody>
          <a:bodyPr/>
          <a:lstStyle/>
          <a:p>
            <a:r>
              <a:rPr lang="en-US" sz="2800" b="1" dirty="0" smtClean="0">
                <a:solidFill>
                  <a:srgbClr val="002776"/>
                </a:solidFill>
              </a:rPr>
              <a:t>Questions:</a:t>
            </a:r>
            <a:endParaRPr lang="en-US" sz="2800" b="1" dirty="0">
              <a:solidFill>
                <a:srgbClr val="002776"/>
              </a:solidFill>
            </a:endParaRPr>
          </a:p>
        </p:txBody>
      </p:sp>
      <p:sp>
        <p:nvSpPr>
          <p:cNvPr id="5" name="Rectangle 4"/>
          <p:cNvSpPr/>
          <p:nvPr/>
        </p:nvSpPr>
        <p:spPr>
          <a:xfrm>
            <a:off x="381000" y="1143000"/>
            <a:ext cx="7620000" cy="4185761"/>
          </a:xfrm>
          <a:prstGeom prst="rect">
            <a:avLst/>
          </a:prstGeom>
        </p:spPr>
        <p:txBody>
          <a:bodyPr wrap="square">
            <a:spAutoFit/>
          </a:bodyPr>
          <a:lstStyle/>
          <a:p>
            <a:endParaRPr lang="en-US" sz="1400" dirty="0">
              <a:solidFill>
                <a:srgbClr val="002776"/>
              </a:solidFill>
            </a:endParaRPr>
          </a:p>
          <a:p>
            <a:endParaRPr lang="en-US" sz="1400" b="1" dirty="0" smtClean="0">
              <a:solidFill>
                <a:srgbClr val="002776"/>
              </a:solidFill>
            </a:endParaRPr>
          </a:p>
          <a:p>
            <a:r>
              <a:rPr lang="en-US" sz="1400" b="1" dirty="0" smtClean="0">
                <a:solidFill>
                  <a:srgbClr val="002776"/>
                </a:solidFill>
              </a:rPr>
              <a:t>QUESTION:</a:t>
            </a:r>
            <a:endParaRPr lang="en-US" sz="1400" b="1" dirty="0">
              <a:solidFill>
                <a:srgbClr val="002776"/>
              </a:solidFill>
            </a:endParaRPr>
          </a:p>
          <a:p>
            <a:r>
              <a:rPr lang="en-US" sz="1400" dirty="0" smtClean="0">
                <a:solidFill>
                  <a:srgbClr val="002776"/>
                </a:solidFill>
              </a:rPr>
              <a:t>Why </a:t>
            </a:r>
            <a:r>
              <a:rPr lang="en-US" sz="1400" dirty="0">
                <a:solidFill>
                  <a:srgbClr val="002776"/>
                </a:solidFill>
              </a:rPr>
              <a:t>can’t the First Report of Injury penalty be applied against the employer and not the carrier?</a:t>
            </a:r>
          </a:p>
          <a:p>
            <a:r>
              <a:rPr lang="en-US" sz="1400" dirty="0">
                <a:solidFill>
                  <a:srgbClr val="002776"/>
                </a:solidFill>
              </a:rPr>
              <a:t> </a:t>
            </a:r>
          </a:p>
          <a:p>
            <a:r>
              <a:rPr lang="en-US" sz="1400" b="1" dirty="0" smtClean="0">
                <a:solidFill>
                  <a:srgbClr val="002776"/>
                </a:solidFill>
              </a:rPr>
              <a:t>ANSWER:</a:t>
            </a:r>
            <a:endParaRPr lang="en-US" sz="1400" b="1" dirty="0">
              <a:solidFill>
                <a:srgbClr val="002776"/>
              </a:solidFill>
            </a:endParaRPr>
          </a:p>
          <a:p>
            <a:r>
              <a:rPr lang="en-US" sz="1400" dirty="0">
                <a:solidFill>
                  <a:srgbClr val="002776"/>
                </a:solidFill>
              </a:rPr>
              <a:t>The Board is tracking both the employer knowledge date along with the claims administrator knowledge date. Initially no penalties will be imposed against the employer. After an initial time period, all penalties available under the law will be considered including when appropriate, </a:t>
            </a:r>
            <a:r>
              <a:rPr lang="en-US" sz="1400" dirty="0" err="1">
                <a:solidFill>
                  <a:srgbClr val="002776"/>
                </a:solidFill>
              </a:rPr>
              <a:t>WCL</a:t>
            </a:r>
            <a:r>
              <a:rPr lang="en-US" sz="1400" dirty="0">
                <a:solidFill>
                  <a:srgbClr val="002776"/>
                </a:solidFill>
              </a:rPr>
              <a:t> 110 (4) against the employer. </a:t>
            </a:r>
            <a:endParaRPr lang="en-US" sz="1400" dirty="0" smtClean="0">
              <a:solidFill>
                <a:srgbClr val="002776"/>
              </a:solidFill>
            </a:endParaRPr>
          </a:p>
          <a:p>
            <a:endParaRPr lang="en-US" sz="1400" dirty="0" smtClean="0">
              <a:solidFill>
                <a:srgbClr val="002776"/>
              </a:solidFill>
            </a:endParaRPr>
          </a:p>
          <a:p>
            <a:endParaRPr lang="en-US" sz="1400" dirty="0">
              <a:solidFill>
                <a:srgbClr val="002776"/>
              </a:solidFill>
            </a:endParaRPr>
          </a:p>
          <a:p>
            <a:r>
              <a:rPr lang="en-US" sz="1400" b="1" dirty="0" smtClean="0">
                <a:solidFill>
                  <a:srgbClr val="002776"/>
                </a:solidFill>
              </a:rPr>
              <a:t>QUESTION:</a:t>
            </a:r>
          </a:p>
          <a:p>
            <a:r>
              <a:rPr lang="en-US" sz="1400" dirty="0" smtClean="0">
                <a:solidFill>
                  <a:srgbClr val="002776"/>
                </a:solidFill>
              </a:rPr>
              <a:t>If the date the form is due falls on a Saturday, Sunday or Holiday will the Board consider it timely on the next business day?</a:t>
            </a:r>
          </a:p>
          <a:p>
            <a:endParaRPr lang="en-US" sz="1400" dirty="0">
              <a:solidFill>
                <a:srgbClr val="002776"/>
              </a:solidFill>
            </a:endParaRPr>
          </a:p>
          <a:p>
            <a:r>
              <a:rPr lang="en-US" sz="1400" b="1" dirty="0" smtClean="0">
                <a:solidFill>
                  <a:srgbClr val="002776"/>
                </a:solidFill>
              </a:rPr>
              <a:t>ANSWER:</a:t>
            </a:r>
          </a:p>
          <a:p>
            <a:r>
              <a:rPr lang="en-US" sz="1400" dirty="0" smtClean="0">
                <a:solidFill>
                  <a:srgbClr val="002776"/>
                </a:solidFill>
              </a:rPr>
              <a:t>Yes</a:t>
            </a:r>
            <a:endParaRPr lang="en-US" sz="1400" dirty="0">
              <a:solidFill>
                <a:srgbClr val="002776"/>
              </a:solidFill>
            </a:endParaRPr>
          </a:p>
        </p:txBody>
      </p:sp>
    </p:spTree>
    <p:extLst>
      <p:ext uri="{BB962C8B-B14F-4D97-AF65-F5344CB8AC3E}">
        <p14:creationId xmlns:p14="http://schemas.microsoft.com/office/powerpoint/2010/main" val="4615088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pPr>
              <a:defRPr/>
            </a:pPr>
            <a:fld id="{9FDA7CAB-D695-4983-8EB2-9E4C010F3EA2}" type="slidenum">
              <a:rPr lang="en-US" altLang="en-US" smtClean="0"/>
              <a:pPr>
                <a:defRPr/>
              </a:pPr>
              <a:t>18</a:t>
            </a:fld>
            <a:endParaRPr lang="en-US" altLang="en-US" dirty="0"/>
          </a:p>
        </p:txBody>
      </p:sp>
      <p:sp useBgFill="1">
        <p:nvSpPr>
          <p:cNvPr id="4" name="Title 1"/>
          <p:cNvSpPr>
            <a:spLocks noGrp="1"/>
          </p:cNvSpPr>
          <p:nvPr>
            <p:ph type="title"/>
          </p:nvPr>
        </p:nvSpPr>
        <p:spPr>
          <a:xfrm>
            <a:off x="228600" y="304800"/>
            <a:ext cx="6930784" cy="363958"/>
          </a:xfrm>
        </p:spPr>
        <p:txBody>
          <a:bodyPr/>
          <a:lstStyle/>
          <a:p>
            <a:r>
              <a:rPr lang="en-US" sz="2400" b="1" dirty="0" smtClean="0">
                <a:solidFill>
                  <a:schemeClr val="accent1"/>
                </a:solidFill>
              </a:rPr>
              <a:t>Timetable</a:t>
            </a:r>
            <a:endParaRPr lang="en-US" sz="2400" b="1" dirty="0"/>
          </a:p>
        </p:txBody>
      </p:sp>
      <p:sp>
        <p:nvSpPr>
          <p:cNvPr id="5" name="Rectangle 4"/>
          <p:cNvSpPr/>
          <p:nvPr/>
        </p:nvSpPr>
        <p:spPr>
          <a:xfrm>
            <a:off x="381000" y="1143000"/>
            <a:ext cx="7620000" cy="6894195"/>
          </a:xfrm>
          <a:prstGeom prst="rect">
            <a:avLst/>
          </a:prstGeom>
        </p:spPr>
        <p:txBody>
          <a:bodyPr wrap="square">
            <a:spAutoFit/>
          </a:bodyPr>
          <a:lstStyle/>
          <a:p>
            <a:r>
              <a:rPr lang="en-US" b="1" dirty="0" smtClean="0">
                <a:solidFill>
                  <a:srgbClr val="002776"/>
                </a:solidFill>
              </a:rPr>
              <a:t>Sept</a:t>
            </a:r>
            <a:r>
              <a:rPr lang="en-US" b="1" dirty="0">
                <a:solidFill>
                  <a:srgbClr val="002776"/>
                </a:solidFill>
              </a:rPr>
              <a:t>. 2014- Measurement criteria defined/sample reports </a:t>
            </a:r>
            <a:r>
              <a:rPr lang="en-US" b="1" dirty="0" smtClean="0">
                <a:solidFill>
                  <a:srgbClr val="002776"/>
                </a:solidFill>
              </a:rPr>
              <a:t>drafted</a:t>
            </a:r>
            <a:r>
              <a:rPr lang="en-US" b="1" dirty="0">
                <a:solidFill>
                  <a:srgbClr val="002776"/>
                </a:solidFill>
              </a:rPr>
              <a:t/>
            </a:r>
            <a:br>
              <a:rPr lang="en-US" b="1" dirty="0">
                <a:solidFill>
                  <a:srgbClr val="002776"/>
                </a:solidFill>
              </a:rPr>
            </a:br>
            <a:r>
              <a:rPr lang="en-US" b="1" dirty="0">
                <a:solidFill>
                  <a:srgbClr val="002776"/>
                </a:solidFill>
              </a:rPr>
              <a:t/>
            </a:r>
            <a:br>
              <a:rPr lang="en-US" b="1" dirty="0">
                <a:solidFill>
                  <a:srgbClr val="002776"/>
                </a:solidFill>
              </a:rPr>
            </a:br>
            <a:r>
              <a:rPr lang="en-US" b="1" dirty="0">
                <a:solidFill>
                  <a:srgbClr val="002776"/>
                </a:solidFill>
              </a:rPr>
              <a:t>November 2014 – March, 2015- Begin outreach to system participants and dashboard programming</a:t>
            </a:r>
            <a:br>
              <a:rPr lang="en-US" b="1" dirty="0">
                <a:solidFill>
                  <a:srgbClr val="002776"/>
                </a:solidFill>
              </a:rPr>
            </a:br>
            <a:r>
              <a:rPr lang="en-US" b="1" dirty="0">
                <a:solidFill>
                  <a:srgbClr val="002776"/>
                </a:solidFill>
              </a:rPr>
              <a:t/>
            </a:r>
            <a:br>
              <a:rPr lang="en-US" b="1" dirty="0">
                <a:solidFill>
                  <a:srgbClr val="002776"/>
                </a:solidFill>
              </a:rPr>
            </a:br>
            <a:r>
              <a:rPr lang="en-US" b="1" dirty="0">
                <a:solidFill>
                  <a:srgbClr val="002776"/>
                </a:solidFill>
              </a:rPr>
              <a:t>January 1, 2015- Monitoring Unit develops an </a:t>
            </a:r>
            <a:r>
              <a:rPr lang="en-US" b="1" dirty="0" smtClean="0">
                <a:solidFill>
                  <a:srgbClr val="002776"/>
                </a:solidFill>
              </a:rPr>
              <a:t>Enforcement </a:t>
            </a:r>
            <a:r>
              <a:rPr lang="en-US" b="1" dirty="0">
                <a:solidFill>
                  <a:srgbClr val="002776"/>
                </a:solidFill>
              </a:rPr>
              <a:t>Plan </a:t>
            </a:r>
            <a:r>
              <a:rPr lang="en-US" b="1" dirty="0" smtClean="0">
                <a:solidFill>
                  <a:srgbClr val="002776"/>
                </a:solidFill>
              </a:rPr>
              <a:t>for Timely First Report of Injury, Timely First Payment </a:t>
            </a:r>
            <a:r>
              <a:rPr lang="en-US" b="1" dirty="0">
                <a:solidFill>
                  <a:srgbClr val="002776"/>
                </a:solidFill>
              </a:rPr>
              <a:t>and </a:t>
            </a:r>
            <a:r>
              <a:rPr lang="en-US" b="1" dirty="0" smtClean="0">
                <a:solidFill>
                  <a:srgbClr val="002776"/>
                </a:solidFill>
              </a:rPr>
              <a:t>Timely Controversy.</a:t>
            </a:r>
          </a:p>
          <a:p>
            <a:endParaRPr lang="en-US" b="1" dirty="0">
              <a:solidFill>
                <a:srgbClr val="002776"/>
              </a:solidFill>
            </a:endParaRPr>
          </a:p>
          <a:p>
            <a:r>
              <a:rPr lang="en-US" b="1" dirty="0" smtClean="0">
                <a:solidFill>
                  <a:srgbClr val="002776"/>
                </a:solidFill>
              </a:rPr>
              <a:t>April 2015 – Advise all system participants of new process</a:t>
            </a:r>
            <a:r>
              <a:rPr lang="en-US" b="1" dirty="0">
                <a:solidFill>
                  <a:srgbClr val="002776"/>
                </a:solidFill>
              </a:rPr>
              <a:t/>
            </a:r>
            <a:br>
              <a:rPr lang="en-US" b="1" dirty="0">
                <a:solidFill>
                  <a:srgbClr val="002776"/>
                </a:solidFill>
              </a:rPr>
            </a:br>
            <a:r>
              <a:rPr lang="en-US" b="1" dirty="0">
                <a:solidFill>
                  <a:srgbClr val="002776"/>
                </a:solidFill>
              </a:rPr>
              <a:t/>
            </a:r>
            <a:br>
              <a:rPr lang="en-US" b="1" dirty="0">
                <a:solidFill>
                  <a:srgbClr val="002776"/>
                </a:solidFill>
              </a:rPr>
            </a:br>
            <a:r>
              <a:rPr lang="en-US" b="1" dirty="0" smtClean="0">
                <a:solidFill>
                  <a:srgbClr val="002776"/>
                </a:solidFill>
              </a:rPr>
              <a:t>April 2015- September 2015 - </a:t>
            </a:r>
            <a:r>
              <a:rPr lang="en-US" b="1" dirty="0">
                <a:solidFill>
                  <a:srgbClr val="002776"/>
                </a:solidFill>
              </a:rPr>
              <a:t>TRIAL PERIOD (6 months)- Reports generated and </a:t>
            </a:r>
            <a:r>
              <a:rPr lang="en-US" b="1" dirty="0" smtClean="0">
                <a:solidFill>
                  <a:srgbClr val="002776"/>
                </a:solidFill>
              </a:rPr>
              <a:t>distributed to all system participants</a:t>
            </a:r>
            <a:r>
              <a:rPr lang="en-US" b="1" dirty="0">
                <a:solidFill>
                  <a:srgbClr val="002776"/>
                </a:solidFill>
              </a:rPr>
              <a:t/>
            </a:r>
            <a:br>
              <a:rPr lang="en-US" b="1" dirty="0">
                <a:solidFill>
                  <a:srgbClr val="002776"/>
                </a:solidFill>
              </a:rPr>
            </a:br>
            <a:r>
              <a:rPr lang="en-US" b="1" dirty="0">
                <a:solidFill>
                  <a:srgbClr val="002776"/>
                </a:solidFill>
              </a:rPr>
              <a:t/>
            </a:r>
            <a:br>
              <a:rPr lang="en-US" b="1" dirty="0">
                <a:solidFill>
                  <a:srgbClr val="002776"/>
                </a:solidFill>
              </a:rPr>
            </a:br>
            <a:r>
              <a:rPr lang="en-US" b="1" dirty="0">
                <a:solidFill>
                  <a:srgbClr val="002776"/>
                </a:solidFill>
              </a:rPr>
              <a:t>Oct 1, 2015- System goes </a:t>
            </a:r>
            <a:r>
              <a:rPr lang="en-US" b="1" dirty="0" smtClean="0">
                <a:solidFill>
                  <a:srgbClr val="002776"/>
                </a:solidFill>
              </a:rPr>
              <a:t>live</a:t>
            </a:r>
          </a:p>
          <a:p>
            <a:endParaRPr lang="en-US" b="1" dirty="0">
              <a:solidFill>
                <a:srgbClr val="002776"/>
              </a:solidFill>
            </a:endParaRPr>
          </a:p>
          <a:p>
            <a:r>
              <a:rPr lang="en-US" b="1" dirty="0" smtClean="0">
                <a:solidFill>
                  <a:srgbClr val="002776"/>
                </a:solidFill>
              </a:rPr>
              <a:t>January 2016 – 2015 4</a:t>
            </a:r>
            <a:r>
              <a:rPr lang="en-US" b="1" baseline="30000" dirty="0" smtClean="0">
                <a:solidFill>
                  <a:srgbClr val="002776"/>
                </a:solidFill>
              </a:rPr>
              <a:t>th</a:t>
            </a:r>
            <a:r>
              <a:rPr lang="en-US" b="1" dirty="0" smtClean="0">
                <a:solidFill>
                  <a:srgbClr val="002776"/>
                </a:solidFill>
              </a:rPr>
              <a:t> quarter reports and penalties generated and distributed to all system participants. </a:t>
            </a:r>
            <a:r>
              <a:rPr lang="en-US" sz="2400" b="1" dirty="0">
                <a:solidFill>
                  <a:srgbClr val="002776"/>
                </a:solidFill>
              </a:rPr>
              <a:t/>
            </a:r>
            <a:br>
              <a:rPr lang="en-US" sz="2400" b="1" dirty="0">
                <a:solidFill>
                  <a:srgbClr val="002776"/>
                </a:solidFill>
              </a:rPr>
            </a:br>
            <a:r>
              <a:rPr lang="en-US" sz="2400" b="1" dirty="0">
                <a:solidFill>
                  <a:srgbClr val="002776"/>
                </a:solidFill>
              </a:rPr>
              <a:t/>
            </a:r>
            <a:br>
              <a:rPr lang="en-US" sz="2400" b="1" dirty="0">
                <a:solidFill>
                  <a:srgbClr val="002776"/>
                </a:solidFill>
              </a:rPr>
            </a:br>
            <a:endParaRPr lang="en-US" dirty="0">
              <a:solidFill>
                <a:srgbClr val="002776"/>
              </a:solidFill>
            </a:endParaRPr>
          </a:p>
          <a:p>
            <a:endParaRPr lang="en-US" dirty="0" smtClean="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smtClean="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Tree>
    <p:extLst>
      <p:ext uri="{BB962C8B-B14F-4D97-AF65-F5344CB8AC3E}">
        <p14:creationId xmlns:p14="http://schemas.microsoft.com/office/powerpoint/2010/main" val="12346293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pPr>
              <a:defRPr/>
            </a:pPr>
            <a:fld id="{9FDA7CAB-D695-4983-8EB2-9E4C010F3EA2}" type="slidenum">
              <a:rPr lang="en-US" altLang="en-US" smtClean="0"/>
              <a:pPr>
                <a:defRPr/>
              </a:pPr>
              <a:t>19</a:t>
            </a:fld>
            <a:endParaRPr lang="en-US" altLang="en-US" dirty="0"/>
          </a:p>
        </p:txBody>
      </p:sp>
      <p:sp useBgFill="1">
        <p:nvSpPr>
          <p:cNvPr id="4" name="Title 1"/>
          <p:cNvSpPr>
            <a:spLocks noGrp="1"/>
          </p:cNvSpPr>
          <p:nvPr>
            <p:ph type="title"/>
          </p:nvPr>
        </p:nvSpPr>
        <p:spPr>
          <a:xfrm>
            <a:off x="228600" y="304800"/>
            <a:ext cx="6930784" cy="363958"/>
          </a:xfrm>
        </p:spPr>
        <p:txBody>
          <a:bodyPr/>
          <a:lstStyle/>
          <a:p>
            <a:r>
              <a:rPr lang="en-US" sz="2800" b="1" dirty="0" smtClean="0">
                <a:solidFill>
                  <a:schemeClr val="accent1"/>
                </a:solidFill>
              </a:rPr>
              <a:t>Wrap-Up/Questions</a:t>
            </a:r>
            <a:endParaRPr lang="en-US" sz="2800" b="1" dirty="0"/>
          </a:p>
        </p:txBody>
      </p:sp>
      <p:sp>
        <p:nvSpPr>
          <p:cNvPr id="2" name="Rectangle 1"/>
          <p:cNvSpPr/>
          <p:nvPr/>
        </p:nvSpPr>
        <p:spPr>
          <a:xfrm>
            <a:off x="609600" y="1066800"/>
            <a:ext cx="6549784" cy="1523494"/>
          </a:xfrm>
          <a:prstGeom prst="rect">
            <a:avLst/>
          </a:prstGeom>
        </p:spPr>
        <p:txBody>
          <a:bodyPr wrap="square">
            <a:spAutoFit/>
          </a:bodyPr>
          <a:lstStyle/>
          <a:p>
            <a:pPr marL="571500" indent="-571500">
              <a:buFont typeface="Arial" panose="020B0604020202020204" pitchFamily="34" charset="0"/>
              <a:buChar char="•"/>
              <a:defRPr/>
            </a:pPr>
            <a:r>
              <a:rPr lang="en-US" sz="2400" dirty="0">
                <a:solidFill>
                  <a:srgbClr val="002776"/>
                </a:solidFill>
              </a:rPr>
              <a:t>Share your thoughts, questions and feedback with:</a:t>
            </a:r>
          </a:p>
          <a:p>
            <a:pPr marL="0" indent="0" algn="ctr">
              <a:buFont typeface="Wingdings" pitchFamily="2" charset="2"/>
              <a:buNone/>
              <a:defRPr/>
            </a:pPr>
            <a:endParaRPr lang="en-US" sz="500" dirty="0">
              <a:solidFill>
                <a:srgbClr val="002776"/>
              </a:solidFill>
            </a:endParaRPr>
          </a:p>
          <a:p>
            <a:pPr algn="ctr">
              <a:defRPr/>
            </a:pPr>
            <a:r>
              <a:rPr lang="en-US" sz="2000" dirty="0" smtClean="0">
                <a:solidFill>
                  <a:srgbClr val="002776"/>
                </a:solidFill>
              </a:rPr>
              <a:t>Denise Hughes, Monitoring Program </a:t>
            </a:r>
            <a:r>
              <a:rPr lang="en-US" sz="2000" dirty="0">
                <a:solidFill>
                  <a:srgbClr val="002776"/>
                </a:solidFill>
              </a:rPr>
              <a:t>Manager</a:t>
            </a:r>
          </a:p>
          <a:p>
            <a:pPr marL="0" indent="0" algn="ctr">
              <a:buFont typeface="Wingdings" pitchFamily="2" charset="2"/>
              <a:buNone/>
              <a:defRPr/>
            </a:pPr>
            <a:r>
              <a:rPr lang="en-US" sz="2000" b="1" dirty="0">
                <a:solidFill>
                  <a:srgbClr val="002776"/>
                </a:solidFill>
              </a:rPr>
              <a:t>Email</a:t>
            </a:r>
            <a:r>
              <a:rPr lang="en-US" sz="2000" dirty="0">
                <a:solidFill>
                  <a:srgbClr val="002776"/>
                </a:solidFill>
              </a:rPr>
              <a:t>: </a:t>
            </a:r>
            <a:r>
              <a:rPr lang="en-US" sz="2000" dirty="0" smtClean="0">
                <a:solidFill>
                  <a:srgbClr val="002776"/>
                </a:solidFill>
              </a:rPr>
              <a:t>Monitoring@wcb.ny.gov </a:t>
            </a:r>
            <a:endParaRPr lang="en-US" sz="2000" dirty="0">
              <a:solidFill>
                <a:srgbClr val="002776"/>
              </a:solidFill>
            </a:endParaRPr>
          </a:p>
        </p:txBody>
      </p:sp>
    </p:spTree>
    <p:extLst>
      <p:ext uri="{BB962C8B-B14F-4D97-AF65-F5344CB8AC3E}">
        <p14:creationId xmlns:p14="http://schemas.microsoft.com/office/powerpoint/2010/main" val="2063564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pPr>
              <a:defRPr/>
            </a:pPr>
            <a:fld id="{9FDA7CAB-D695-4983-8EB2-9E4C010F3EA2}" type="slidenum">
              <a:rPr lang="en-US" altLang="en-US" smtClean="0"/>
              <a:pPr>
                <a:defRPr/>
              </a:pPr>
              <a:t>2</a:t>
            </a:fld>
            <a:endParaRPr lang="en-US" altLang="en-US" dirty="0"/>
          </a:p>
        </p:txBody>
      </p:sp>
      <p:sp>
        <p:nvSpPr>
          <p:cNvPr id="4" name="Title 1"/>
          <p:cNvSpPr>
            <a:spLocks noGrp="1"/>
          </p:cNvSpPr>
          <p:nvPr>
            <p:ph type="title"/>
          </p:nvPr>
        </p:nvSpPr>
        <p:spPr>
          <a:xfrm>
            <a:off x="228600" y="304800"/>
            <a:ext cx="6930784" cy="363958"/>
          </a:xfrm>
          <a:noFill/>
        </p:spPr>
        <p:txBody>
          <a:bodyPr/>
          <a:lstStyle/>
          <a:p>
            <a:r>
              <a:rPr lang="en-US" sz="2800" b="1" dirty="0" smtClean="0">
                <a:solidFill>
                  <a:schemeClr val="accent1"/>
                </a:solidFill>
              </a:rPr>
              <a:t>Agenda</a:t>
            </a:r>
            <a:endParaRPr lang="en-US" sz="2800" b="1" dirty="0"/>
          </a:p>
        </p:txBody>
      </p:sp>
      <p:sp>
        <p:nvSpPr>
          <p:cNvPr id="5" name="Rectangle 4"/>
          <p:cNvSpPr/>
          <p:nvPr/>
        </p:nvSpPr>
        <p:spPr>
          <a:xfrm>
            <a:off x="381000" y="1143000"/>
            <a:ext cx="7620000" cy="5324535"/>
          </a:xfrm>
          <a:prstGeom prst="rect">
            <a:avLst/>
          </a:prstGeom>
        </p:spPr>
        <p:txBody>
          <a:bodyPr wrap="square">
            <a:spAutoFit/>
          </a:bodyPr>
          <a:lstStyle/>
          <a:p>
            <a:pPr marL="285750" indent="-285750">
              <a:buFont typeface="Arial" panose="020B0604020202020204" pitchFamily="34" charset="0"/>
              <a:buChar char="•"/>
            </a:pPr>
            <a:r>
              <a:rPr lang="en-US" dirty="0" smtClean="0">
                <a:solidFill>
                  <a:srgbClr val="002776"/>
                </a:solidFill>
              </a:rPr>
              <a:t>Introductions/ Welcome</a:t>
            </a: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r>
              <a:rPr lang="en-US" dirty="0" smtClean="0">
                <a:solidFill>
                  <a:srgbClr val="002776"/>
                </a:solidFill>
              </a:rPr>
              <a:t>Background</a:t>
            </a:r>
          </a:p>
          <a:p>
            <a:endParaRPr lang="en-US" dirty="0">
              <a:solidFill>
                <a:srgbClr val="002776"/>
              </a:solidFill>
            </a:endParaRPr>
          </a:p>
          <a:p>
            <a:pPr marL="285750" indent="-285750">
              <a:buFont typeface="Arial" panose="020B0604020202020204" pitchFamily="34" charset="0"/>
              <a:buChar char="•"/>
            </a:pPr>
            <a:r>
              <a:rPr lang="en-US" dirty="0" smtClean="0">
                <a:solidFill>
                  <a:srgbClr val="002776"/>
                </a:solidFill>
              </a:rPr>
              <a:t>Key </a:t>
            </a:r>
            <a:r>
              <a:rPr lang="en-US" dirty="0">
                <a:solidFill>
                  <a:srgbClr val="002776"/>
                </a:solidFill>
              </a:rPr>
              <a:t>Performance </a:t>
            </a:r>
            <a:r>
              <a:rPr lang="en-US" dirty="0" smtClean="0">
                <a:solidFill>
                  <a:srgbClr val="002776"/>
                </a:solidFill>
              </a:rPr>
              <a:t>Indicator (</a:t>
            </a:r>
            <a:r>
              <a:rPr lang="en-US" dirty="0" err="1" smtClean="0">
                <a:solidFill>
                  <a:srgbClr val="002776"/>
                </a:solidFill>
              </a:rPr>
              <a:t>KPI</a:t>
            </a:r>
            <a:r>
              <a:rPr lang="en-US" dirty="0" smtClean="0">
                <a:solidFill>
                  <a:srgbClr val="002776"/>
                </a:solidFill>
              </a:rPr>
              <a:t>): How We </a:t>
            </a:r>
            <a:r>
              <a:rPr lang="en-US" dirty="0">
                <a:solidFill>
                  <a:srgbClr val="002776"/>
                </a:solidFill>
              </a:rPr>
              <a:t>Are </a:t>
            </a:r>
            <a:r>
              <a:rPr lang="en-US" dirty="0" smtClean="0">
                <a:solidFill>
                  <a:srgbClr val="002776"/>
                </a:solidFill>
              </a:rPr>
              <a:t>Measuring</a:t>
            </a:r>
          </a:p>
          <a:p>
            <a:pPr lvl="1"/>
            <a:r>
              <a:rPr lang="en-US" dirty="0" smtClean="0">
                <a:solidFill>
                  <a:srgbClr val="002776"/>
                </a:solidFill>
              </a:rPr>
              <a:t>	Timeliness </a:t>
            </a:r>
            <a:r>
              <a:rPr lang="en-US" dirty="0">
                <a:solidFill>
                  <a:srgbClr val="002776"/>
                </a:solidFill>
              </a:rPr>
              <a:t>of First Report of Injury (</a:t>
            </a:r>
            <a:r>
              <a:rPr lang="en-US" dirty="0" err="1">
                <a:solidFill>
                  <a:srgbClr val="002776"/>
                </a:solidFill>
              </a:rPr>
              <a:t>FROI</a:t>
            </a:r>
            <a:r>
              <a:rPr lang="en-US" dirty="0">
                <a:solidFill>
                  <a:srgbClr val="002776"/>
                </a:solidFill>
              </a:rPr>
              <a:t>)</a:t>
            </a: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r>
              <a:rPr lang="en-US" dirty="0" smtClean="0">
                <a:solidFill>
                  <a:srgbClr val="002776"/>
                </a:solidFill>
              </a:rPr>
              <a:t>Review of First Report of Injury Report</a:t>
            </a: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r>
              <a:rPr lang="en-US" dirty="0" smtClean="0">
                <a:solidFill>
                  <a:srgbClr val="002776"/>
                </a:solidFill>
              </a:rPr>
              <a:t>Monitoring Compliance</a:t>
            </a: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r>
              <a:rPr lang="en-US" dirty="0">
                <a:solidFill>
                  <a:srgbClr val="002776"/>
                </a:solidFill>
              </a:rPr>
              <a:t>Registration Process</a:t>
            </a:r>
          </a:p>
          <a:p>
            <a:pPr marL="285750" indent="-285750">
              <a:buFont typeface="Arial" panose="020B0604020202020204" pitchFamily="34" charset="0"/>
              <a:buChar char="•"/>
            </a:pPr>
            <a:endParaRPr lang="en-US" dirty="0" smtClean="0">
              <a:solidFill>
                <a:srgbClr val="002776"/>
              </a:solidFill>
            </a:endParaRPr>
          </a:p>
          <a:p>
            <a:pPr marL="285750" indent="-285750">
              <a:buFont typeface="Arial" panose="020B0604020202020204" pitchFamily="34" charset="0"/>
              <a:buChar char="•"/>
            </a:pPr>
            <a:r>
              <a:rPr lang="en-US" dirty="0" smtClean="0">
                <a:solidFill>
                  <a:srgbClr val="002776"/>
                </a:solidFill>
              </a:rPr>
              <a:t>Questions </a:t>
            </a:r>
            <a:r>
              <a:rPr lang="en-US" dirty="0">
                <a:solidFill>
                  <a:srgbClr val="002776"/>
                </a:solidFill>
              </a:rPr>
              <a:t>from Previous Webinar</a:t>
            </a:r>
          </a:p>
          <a:p>
            <a:endParaRPr lang="en-US" dirty="0" smtClean="0">
              <a:solidFill>
                <a:srgbClr val="002776"/>
              </a:solidFill>
            </a:endParaRPr>
          </a:p>
          <a:p>
            <a:pPr marL="285750" indent="-285750">
              <a:buFont typeface="Arial" panose="020B0604020202020204" pitchFamily="34" charset="0"/>
              <a:buChar char="•"/>
            </a:pPr>
            <a:r>
              <a:rPr lang="en-US" dirty="0" smtClean="0">
                <a:solidFill>
                  <a:srgbClr val="002776"/>
                </a:solidFill>
              </a:rPr>
              <a:t>Timetable</a:t>
            </a:r>
          </a:p>
          <a:p>
            <a:endParaRPr lang="en-US" dirty="0" smtClean="0">
              <a:solidFill>
                <a:srgbClr val="002776"/>
              </a:solidFill>
            </a:endParaRPr>
          </a:p>
          <a:p>
            <a:pPr marL="285750" indent="-285750">
              <a:buFont typeface="Arial" panose="020B0604020202020204" pitchFamily="34" charset="0"/>
              <a:buChar char="•"/>
            </a:pPr>
            <a:r>
              <a:rPr lang="en-US" dirty="0" smtClean="0">
                <a:solidFill>
                  <a:srgbClr val="002776"/>
                </a:solidFill>
              </a:rPr>
              <a:t>Wrap-Up/ Questions</a:t>
            </a:r>
          </a:p>
          <a:p>
            <a:pPr marL="285750" indent="-285750">
              <a:buFont typeface="Arial" panose="020B0604020202020204" pitchFamily="34" charset="0"/>
              <a:buChar char="•"/>
            </a:pPr>
            <a:endParaRPr lang="en-US" sz="1600" dirty="0">
              <a:solidFill>
                <a:srgbClr val="002776"/>
              </a:solidFill>
            </a:endParaRPr>
          </a:p>
        </p:txBody>
      </p:sp>
    </p:spTree>
    <p:extLst>
      <p:ext uri="{BB962C8B-B14F-4D97-AF65-F5344CB8AC3E}">
        <p14:creationId xmlns:p14="http://schemas.microsoft.com/office/powerpoint/2010/main" val="21475168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pPr>
              <a:defRPr/>
            </a:pPr>
            <a:fld id="{9FDA7CAB-D695-4983-8EB2-9E4C010F3EA2}" type="slidenum">
              <a:rPr lang="en-US" altLang="en-US" smtClean="0"/>
              <a:pPr>
                <a:defRPr/>
              </a:pPr>
              <a:t>3</a:t>
            </a:fld>
            <a:endParaRPr lang="en-US" altLang="en-US" dirty="0"/>
          </a:p>
        </p:txBody>
      </p:sp>
      <p:sp useBgFill="1">
        <p:nvSpPr>
          <p:cNvPr id="4" name="Title 1"/>
          <p:cNvSpPr>
            <a:spLocks noGrp="1"/>
          </p:cNvSpPr>
          <p:nvPr>
            <p:ph type="title"/>
          </p:nvPr>
        </p:nvSpPr>
        <p:spPr>
          <a:xfrm>
            <a:off x="228600" y="228600"/>
            <a:ext cx="6930784" cy="457200"/>
          </a:xfrm>
        </p:spPr>
        <p:txBody>
          <a:bodyPr/>
          <a:lstStyle/>
          <a:p>
            <a:r>
              <a:rPr lang="en-US" sz="2800" b="1" dirty="0" smtClean="0">
                <a:solidFill>
                  <a:schemeClr val="accent1"/>
                </a:solidFill>
              </a:rPr>
              <a:t>Background</a:t>
            </a:r>
            <a:endParaRPr lang="en-US" sz="2800" b="1" dirty="0"/>
          </a:p>
        </p:txBody>
      </p:sp>
      <p:sp>
        <p:nvSpPr>
          <p:cNvPr id="6" name="Rectangle 5"/>
          <p:cNvSpPr/>
          <p:nvPr/>
        </p:nvSpPr>
        <p:spPr>
          <a:xfrm>
            <a:off x="381000" y="533400"/>
            <a:ext cx="7772400" cy="6709529"/>
          </a:xfrm>
          <a:prstGeom prst="rect">
            <a:avLst/>
          </a:prstGeom>
        </p:spPr>
        <p:txBody>
          <a:bodyPr wrap="square">
            <a:spAutoFit/>
          </a:bodyPr>
          <a:lstStyle/>
          <a:p>
            <a:endParaRPr lang="en-US" dirty="0" smtClean="0">
              <a:solidFill>
                <a:srgbClr val="002776"/>
              </a:solidFill>
            </a:endParaRPr>
          </a:p>
          <a:p>
            <a:pPr marL="285750" indent="-285750">
              <a:buFont typeface="Arial" panose="020B0604020202020204" pitchFamily="34" charset="0"/>
              <a:buChar char="•"/>
            </a:pPr>
            <a:r>
              <a:rPr lang="en-US" dirty="0" smtClean="0">
                <a:solidFill>
                  <a:srgbClr val="002776"/>
                </a:solidFill>
              </a:rPr>
              <a:t> </a:t>
            </a:r>
            <a:r>
              <a:rPr lang="en-US" dirty="0" err="1" smtClean="0">
                <a:solidFill>
                  <a:srgbClr val="002776"/>
                </a:solidFill>
              </a:rPr>
              <a:t>eClaims</a:t>
            </a:r>
            <a:r>
              <a:rPr lang="en-US" dirty="0" smtClean="0">
                <a:solidFill>
                  <a:srgbClr val="002776"/>
                </a:solidFill>
              </a:rPr>
              <a:t> Project – </a:t>
            </a:r>
          </a:p>
          <a:p>
            <a:pPr marL="742950" lvl="1" indent="-285750">
              <a:buFont typeface="Arial" panose="020B0604020202020204" pitchFamily="34" charset="0"/>
              <a:buChar char="•"/>
            </a:pPr>
            <a:r>
              <a:rPr lang="en-US" dirty="0" smtClean="0">
                <a:solidFill>
                  <a:srgbClr val="002776"/>
                </a:solidFill>
              </a:rPr>
              <a:t>Started </a:t>
            </a:r>
            <a:r>
              <a:rPr lang="en-US" dirty="0">
                <a:solidFill>
                  <a:srgbClr val="002776"/>
                </a:solidFill>
              </a:rPr>
              <a:t>in 5/13 with full participation by </a:t>
            </a:r>
            <a:r>
              <a:rPr lang="en-US" dirty="0" smtClean="0">
                <a:solidFill>
                  <a:srgbClr val="002776"/>
                </a:solidFill>
              </a:rPr>
              <a:t>4/14, </a:t>
            </a:r>
            <a:r>
              <a:rPr lang="en-US" dirty="0">
                <a:solidFill>
                  <a:srgbClr val="002776"/>
                </a:solidFill>
              </a:rPr>
              <a:t>provides </a:t>
            </a:r>
            <a:r>
              <a:rPr lang="en-US" dirty="0" smtClean="0">
                <a:solidFill>
                  <a:srgbClr val="002776"/>
                </a:solidFill>
              </a:rPr>
              <a:t>the Board with the data needed to monitor system participant performance within several Workers’ Compensation system key performance measures/indicators. </a:t>
            </a: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r>
              <a:rPr lang="en-US" dirty="0" smtClean="0">
                <a:solidFill>
                  <a:srgbClr val="002776"/>
                </a:solidFill>
              </a:rPr>
              <a:t>Mission of the Board’s newly created Monitoring Unit</a:t>
            </a:r>
          </a:p>
          <a:p>
            <a:pPr marL="742950" lvl="1" indent="-285750">
              <a:buFont typeface="Arial" panose="020B0604020202020204" pitchFamily="34" charset="0"/>
              <a:buChar char="•"/>
            </a:pPr>
            <a:r>
              <a:rPr lang="en-US" dirty="0" smtClean="0">
                <a:solidFill>
                  <a:srgbClr val="002776"/>
                </a:solidFill>
              </a:rPr>
              <a:t>To promote excellence in claims handling practices and provide system participants and the general public with information as to claims handling performance.</a:t>
            </a:r>
          </a:p>
          <a:p>
            <a:pPr lvl="1"/>
            <a:r>
              <a:rPr lang="en-US" dirty="0" smtClean="0">
                <a:solidFill>
                  <a:srgbClr val="002776"/>
                </a:solidFill>
              </a:rPr>
              <a:t> </a:t>
            </a:r>
          </a:p>
          <a:p>
            <a:pPr marL="285750" indent="-285750">
              <a:buFont typeface="Arial" panose="020B0604020202020204" pitchFamily="34" charset="0"/>
              <a:buChar char="•"/>
            </a:pPr>
            <a:r>
              <a:rPr lang="en-US" dirty="0" smtClean="0">
                <a:solidFill>
                  <a:srgbClr val="002776"/>
                </a:solidFill>
              </a:rPr>
              <a:t>Role of the Boards newly created Monitoring Unit</a:t>
            </a:r>
          </a:p>
          <a:p>
            <a:pPr marL="742950" lvl="1" indent="-285750">
              <a:buFont typeface="Arial" panose="020B0604020202020204" pitchFamily="34" charset="0"/>
              <a:buChar char="•"/>
            </a:pPr>
            <a:r>
              <a:rPr lang="en-US" dirty="0" smtClean="0">
                <a:solidFill>
                  <a:srgbClr val="002776"/>
                </a:solidFill>
              </a:rPr>
              <a:t>Educate system participants on performance standard metrics</a:t>
            </a:r>
          </a:p>
          <a:p>
            <a:pPr marL="742950" lvl="1" indent="-285750">
              <a:buFont typeface="Arial" panose="020B0604020202020204" pitchFamily="34" charset="0"/>
              <a:buChar char="•"/>
            </a:pPr>
            <a:r>
              <a:rPr lang="en-US" dirty="0" smtClean="0">
                <a:solidFill>
                  <a:srgbClr val="002776"/>
                </a:solidFill>
              </a:rPr>
              <a:t>Monitor the quality and quantity of system participants data submissions. </a:t>
            </a:r>
          </a:p>
          <a:p>
            <a:pPr marL="742950" lvl="1" indent="-285750">
              <a:buFont typeface="Arial" panose="020B0604020202020204" pitchFamily="34" charset="0"/>
              <a:buChar char="•"/>
            </a:pPr>
            <a:r>
              <a:rPr lang="en-US" dirty="0" smtClean="0">
                <a:solidFill>
                  <a:srgbClr val="002776"/>
                </a:solidFill>
              </a:rPr>
              <a:t>Monitor and audit filings and payment performance.</a:t>
            </a:r>
          </a:p>
          <a:p>
            <a:pPr marL="742950" lvl="1" indent="-285750">
              <a:buFont typeface="Arial" panose="020B0604020202020204" pitchFamily="34" charset="0"/>
              <a:buChar char="•"/>
            </a:pPr>
            <a:r>
              <a:rPr lang="en-US" dirty="0" smtClean="0">
                <a:solidFill>
                  <a:srgbClr val="002776"/>
                </a:solidFill>
              </a:rPr>
              <a:t>Identify system participants who are not complying with performance standards and issue penalties, if appropriate. </a:t>
            </a:r>
          </a:p>
          <a:p>
            <a:pPr marL="742950" lvl="1" indent="-285750">
              <a:buFont typeface="Arial" panose="020B0604020202020204" pitchFamily="34" charset="0"/>
              <a:buChar char="•"/>
            </a:pPr>
            <a:r>
              <a:rPr lang="en-US" dirty="0" smtClean="0">
                <a:solidFill>
                  <a:srgbClr val="002776"/>
                </a:solidFill>
              </a:rPr>
              <a:t>Using information captured to educate and train system participants to improve overall performance within the Workers’ Compensation system. </a:t>
            </a:r>
            <a:endParaRPr lang="en-US" dirty="0">
              <a:solidFill>
                <a:srgbClr val="002776"/>
              </a:solidFill>
            </a:endParaRPr>
          </a:p>
          <a:p>
            <a:pPr marL="1200150" lvl="2" indent="-285750">
              <a:buFont typeface="Arial" panose="020B0604020202020204" pitchFamily="34" charset="0"/>
              <a:buChar char="•"/>
            </a:pPr>
            <a:endParaRPr lang="en-US" dirty="0" smtClean="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Tree>
    <p:extLst>
      <p:ext uri="{BB962C8B-B14F-4D97-AF65-F5344CB8AC3E}">
        <p14:creationId xmlns:p14="http://schemas.microsoft.com/office/powerpoint/2010/main" val="37052419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0"/>
            <a:ext cx="8275320" cy="1083374"/>
          </a:xfrm>
        </p:spPr>
        <p:txBody>
          <a:bodyPr/>
          <a:lstStyle/>
          <a:p>
            <a:pPr algn="ctr"/>
            <a:r>
              <a:rPr lang="en-US" sz="3200" dirty="0" smtClean="0"/>
              <a:t>How we are Measuring:</a:t>
            </a:r>
          </a:p>
          <a:p>
            <a:pPr algn="ctr"/>
            <a:r>
              <a:rPr lang="en-US" sz="3200" dirty="0" smtClean="0"/>
              <a:t>Timeliness of the First Report of Injury (FROI)</a:t>
            </a:r>
          </a:p>
        </p:txBody>
      </p:sp>
    </p:spTree>
    <p:extLst>
      <p:ext uri="{BB962C8B-B14F-4D97-AF65-F5344CB8AC3E}">
        <p14:creationId xmlns:p14="http://schemas.microsoft.com/office/powerpoint/2010/main" val="4078443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pPr>
              <a:defRPr/>
            </a:pPr>
            <a:fld id="{9FDA7CAB-D695-4983-8EB2-9E4C010F3EA2}" type="slidenum">
              <a:rPr lang="en-US" altLang="en-US" smtClean="0"/>
              <a:pPr>
                <a:defRPr/>
              </a:pPr>
              <a:t>5</a:t>
            </a:fld>
            <a:endParaRPr lang="en-US" altLang="en-US" dirty="0"/>
          </a:p>
        </p:txBody>
      </p:sp>
      <p:sp useBgFill="1">
        <p:nvSpPr>
          <p:cNvPr id="4" name="Title 1"/>
          <p:cNvSpPr>
            <a:spLocks noGrp="1"/>
          </p:cNvSpPr>
          <p:nvPr>
            <p:ph type="title"/>
          </p:nvPr>
        </p:nvSpPr>
        <p:spPr>
          <a:xfrm>
            <a:off x="366346" y="304801"/>
            <a:ext cx="6930784" cy="990600"/>
          </a:xfrm>
        </p:spPr>
        <p:txBody>
          <a:bodyPr/>
          <a:lstStyle/>
          <a:p>
            <a:r>
              <a:rPr lang="en-US" sz="2800" b="1" dirty="0" smtClean="0">
                <a:solidFill>
                  <a:schemeClr val="accent1"/>
                </a:solidFill>
              </a:rPr>
              <a:t>KPIs: How We Are Measuring</a:t>
            </a:r>
            <a:br>
              <a:rPr lang="en-US" sz="2800" b="1" dirty="0" smtClean="0">
                <a:solidFill>
                  <a:schemeClr val="accent1"/>
                </a:solidFill>
              </a:rPr>
            </a:br>
            <a:r>
              <a:rPr lang="en-US" dirty="0">
                <a:solidFill>
                  <a:srgbClr val="002776"/>
                </a:solidFill>
              </a:rPr>
              <a:t>Timeliness of the First Report of Injury Filing</a:t>
            </a:r>
            <a:br>
              <a:rPr lang="en-US" dirty="0">
                <a:solidFill>
                  <a:srgbClr val="002776"/>
                </a:solidFill>
              </a:rPr>
            </a:br>
            <a:r>
              <a:rPr lang="en-US" sz="2800" b="1" dirty="0" smtClean="0">
                <a:solidFill>
                  <a:schemeClr val="accent1"/>
                </a:solidFill>
              </a:rPr>
              <a:t/>
            </a:r>
            <a:br>
              <a:rPr lang="en-US" sz="2800" b="1" dirty="0" smtClean="0">
                <a:solidFill>
                  <a:schemeClr val="accent1"/>
                </a:solidFill>
              </a:rPr>
            </a:br>
            <a:r>
              <a:rPr lang="en-US" sz="2800" b="1" dirty="0" smtClean="0">
                <a:solidFill>
                  <a:schemeClr val="accent1"/>
                </a:solidFill>
              </a:rPr>
              <a:t/>
            </a:r>
            <a:br>
              <a:rPr lang="en-US" sz="2800" b="1" dirty="0" smtClean="0">
                <a:solidFill>
                  <a:schemeClr val="accent1"/>
                </a:solidFill>
              </a:rPr>
            </a:br>
            <a:endParaRPr lang="en-US" sz="2800" b="1" dirty="0"/>
          </a:p>
        </p:txBody>
      </p:sp>
      <p:sp>
        <p:nvSpPr>
          <p:cNvPr id="5" name="Rectangle 4"/>
          <p:cNvSpPr/>
          <p:nvPr/>
        </p:nvSpPr>
        <p:spPr>
          <a:xfrm>
            <a:off x="381000" y="1295401"/>
            <a:ext cx="8001000" cy="6617196"/>
          </a:xfrm>
          <a:prstGeom prst="rect">
            <a:avLst/>
          </a:prstGeom>
        </p:spPr>
        <p:txBody>
          <a:bodyPr wrap="square">
            <a:spAutoFit/>
          </a:bodyPr>
          <a:lstStyle/>
          <a:p>
            <a:pPr marL="285750" indent="-285750">
              <a:buFont typeface="Arial" panose="020B0604020202020204" pitchFamily="34" charset="0"/>
              <a:buChar char="•"/>
            </a:pPr>
            <a:r>
              <a:rPr lang="en-US" dirty="0" smtClean="0">
                <a:solidFill>
                  <a:srgbClr val="002776"/>
                </a:solidFill>
              </a:rPr>
              <a:t>Education on the 18/10 Day Rule defined in NYCRR Section 300.22 : “On or before the </a:t>
            </a:r>
            <a:r>
              <a:rPr lang="en-US" u="sng" dirty="0" smtClean="0">
                <a:solidFill>
                  <a:srgbClr val="002776"/>
                </a:solidFill>
              </a:rPr>
              <a:t>18</a:t>
            </a:r>
            <a:r>
              <a:rPr lang="en-US" u="sng" baseline="30000" dirty="0" smtClean="0">
                <a:solidFill>
                  <a:srgbClr val="002776"/>
                </a:solidFill>
              </a:rPr>
              <a:t>th</a:t>
            </a:r>
            <a:r>
              <a:rPr lang="en-US" u="sng" dirty="0" smtClean="0">
                <a:solidFill>
                  <a:srgbClr val="002776"/>
                </a:solidFill>
              </a:rPr>
              <a:t> day after the disability event </a:t>
            </a:r>
            <a:r>
              <a:rPr lang="en-US" dirty="0" smtClean="0">
                <a:solidFill>
                  <a:srgbClr val="002776"/>
                </a:solidFill>
              </a:rPr>
              <a:t>OR </a:t>
            </a:r>
            <a:r>
              <a:rPr lang="en-US" u="sng" dirty="0" smtClean="0">
                <a:solidFill>
                  <a:srgbClr val="002776"/>
                </a:solidFill>
              </a:rPr>
              <a:t>within 10 days after the employer has knowledge of the disability event</a:t>
            </a:r>
            <a:r>
              <a:rPr lang="en-US" dirty="0" smtClean="0">
                <a:solidFill>
                  <a:srgbClr val="002776"/>
                </a:solidFill>
              </a:rPr>
              <a:t>, whichever period is greater, the carrier, Special Fund, self-insured employer or TPA shall file electronically a First Report of Injury (FROI) with the Board.”</a:t>
            </a: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r>
              <a:rPr lang="en-US" dirty="0">
                <a:solidFill>
                  <a:srgbClr val="002776"/>
                </a:solidFill>
              </a:rPr>
              <a:t>"Disability event" means any accident, including death resulting therefrom, occurring in the course of employment or any alleged accident, including death resulting therefrom, that results in personal injury which has caused or will cause a loss of time from regular duties of one day beyond the working day or shift on which the accident or alleged accident occurred, or which has required or will require medical treatment beyond ordinary first aid or more than two treatments by a person rendering first aid; or any disease or alleged disease, including death resulting therefrom, claimed to have been caused by the nature of the employment and contracted </a:t>
            </a:r>
            <a:r>
              <a:rPr lang="en-US" dirty="0" smtClean="0">
                <a:solidFill>
                  <a:srgbClr val="002776"/>
                </a:solidFill>
              </a:rPr>
              <a:t>therein.</a:t>
            </a:r>
          </a:p>
          <a:p>
            <a:pPr marL="285750" indent="-285750">
              <a:buFont typeface="Arial" panose="020B0604020202020204" pitchFamily="34" charset="0"/>
              <a:buChar char="•"/>
            </a:pPr>
            <a:endParaRPr lang="en-US" dirty="0" smtClean="0">
              <a:solidFill>
                <a:srgbClr val="002776"/>
              </a:solidFill>
            </a:endParaRPr>
          </a:p>
          <a:p>
            <a:pPr lvl="1"/>
            <a:r>
              <a:rPr lang="en-US" dirty="0" smtClean="0">
                <a:solidFill>
                  <a:srgbClr val="002776"/>
                </a:solidFill>
              </a:rPr>
              <a:t>Note: A C-2F Form filed by an employer with the Board does not satisfy the carrier’s requirement to file a FROI.</a:t>
            </a:r>
          </a:p>
          <a:p>
            <a:pPr lvl="1"/>
            <a:endParaRPr lang="en-US" dirty="0" smtClean="0">
              <a:solidFill>
                <a:srgbClr val="002776"/>
              </a:solidFill>
            </a:endParaRPr>
          </a:p>
          <a:p>
            <a:pPr lvl="1"/>
            <a:endParaRPr lang="en-US" dirty="0" smtClean="0">
              <a:solidFill>
                <a:srgbClr val="002776"/>
              </a:solidFill>
            </a:endParaRPr>
          </a:p>
          <a:p>
            <a:pPr marL="742950" lvl="1" indent="-285750">
              <a:buFont typeface="Arial" panose="020B0604020202020204" pitchFamily="34" charset="0"/>
              <a:buChar char="•"/>
            </a:pPr>
            <a:endParaRPr lang="en-US" sz="1400" dirty="0" smtClean="0">
              <a:solidFill>
                <a:srgbClr val="002776"/>
              </a:solidFill>
            </a:endParaRPr>
          </a:p>
          <a:p>
            <a:pPr marL="285750" indent="-285750">
              <a:buFont typeface="Arial" panose="020B0604020202020204" pitchFamily="34" charset="0"/>
              <a:buChar char="•"/>
            </a:pPr>
            <a:endParaRPr lang="en-US" dirty="0" smtClean="0">
              <a:solidFill>
                <a:srgbClr val="002776"/>
              </a:solidFill>
            </a:endParaRPr>
          </a:p>
          <a:p>
            <a:endParaRPr lang="en-US" dirty="0">
              <a:solidFill>
                <a:srgbClr val="002776"/>
              </a:solidFill>
            </a:endParaRPr>
          </a:p>
        </p:txBody>
      </p:sp>
    </p:spTree>
    <p:extLst>
      <p:ext uri="{BB962C8B-B14F-4D97-AF65-F5344CB8AC3E}">
        <p14:creationId xmlns:p14="http://schemas.microsoft.com/office/powerpoint/2010/main" val="19460510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pPr>
              <a:defRPr/>
            </a:pPr>
            <a:fld id="{9FDA7CAB-D695-4983-8EB2-9E4C010F3EA2}" type="slidenum">
              <a:rPr lang="en-US" altLang="en-US" smtClean="0"/>
              <a:pPr>
                <a:defRPr/>
              </a:pPr>
              <a:t>6</a:t>
            </a:fld>
            <a:endParaRPr lang="en-US" altLang="en-US" dirty="0"/>
          </a:p>
        </p:txBody>
      </p:sp>
      <p:sp useBgFill="1">
        <p:nvSpPr>
          <p:cNvPr id="4" name="Title 1"/>
          <p:cNvSpPr>
            <a:spLocks noGrp="1"/>
          </p:cNvSpPr>
          <p:nvPr>
            <p:ph type="title"/>
          </p:nvPr>
        </p:nvSpPr>
        <p:spPr>
          <a:xfrm>
            <a:off x="366346" y="304801"/>
            <a:ext cx="6930784" cy="990600"/>
          </a:xfrm>
        </p:spPr>
        <p:txBody>
          <a:bodyPr/>
          <a:lstStyle/>
          <a:p>
            <a:r>
              <a:rPr lang="en-US" sz="2800" b="1" dirty="0" smtClean="0">
                <a:solidFill>
                  <a:schemeClr val="accent1"/>
                </a:solidFill>
              </a:rPr>
              <a:t>KPIs: How We Are Measuring</a:t>
            </a:r>
            <a:br>
              <a:rPr lang="en-US" sz="2800" b="1" dirty="0" smtClean="0">
                <a:solidFill>
                  <a:schemeClr val="accent1"/>
                </a:solidFill>
              </a:rPr>
            </a:br>
            <a:r>
              <a:rPr lang="en-US" dirty="0">
                <a:solidFill>
                  <a:srgbClr val="002776"/>
                </a:solidFill>
              </a:rPr>
              <a:t>Timeliness of the First Report of Injury Filing</a:t>
            </a:r>
            <a:br>
              <a:rPr lang="en-US" dirty="0">
                <a:solidFill>
                  <a:srgbClr val="002776"/>
                </a:solidFill>
              </a:rPr>
            </a:br>
            <a:r>
              <a:rPr lang="en-US" sz="2800" b="1" dirty="0" smtClean="0">
                <a:solidFill>
                  <a:schemeClr val="accent1"/>
                </a:solidFill>
              </a:rPr>
              <a:t/>
            </a:r>
            <a:br>
              <a:rPr lang="en-US" sz="2800" b="1" dirty="0" smtClean="0">
                <a:solidFill>
                  <a:schemeClr val="accent1"/>
                </a:solidFill>
              </a:rPr>
            </a:br>
            <a:r>
              <a:rPr lang="en-US" sz="2800" b="1" dirty="0" smtClean="0">
                <a:solidFill>
                  <a:schemeClr val="accent1"/>
                </a:solidFill>
              </a:rPr>
              <a:t/>
            </a:r>
            <a:br>
              <a:rPr lang="en-US" sz="2800" b="1" dirty="0" smtClean="0">
                <a:solidFill>
                  <a:schemeClr val="accent1"/>
                </a:solidFill>
              </a:rPr>
            </a:br>
            <a:endParaRPr lang="en-US" sz="2800" b="1" dirty="0"/>
          </a:p>
        </p:txBody>
      </p:sp>
      <p:sp>
        <p:nvSpPr>
          <p:cNvPr id="5" name="Rectangle 4"/>
          <p:cNvSpPr/>
          <p:nvPr/>
        </p:nvSpPr>
        <p:spPr>
          <a:xfrm>
            <a:off x="381000" y="1295401"/>
            <a:ext cx="8001000" cy="6586418"/>
          </a:xfrm>
          <a:prstGeom prst="rect">
            <a:avLst/>
          </a:prstGeom>
        </p:spPr>
        <p:txBody>
          <a:bodyPr wrap="square">
            <a:spAutoFit/>
          </a:bodyPr>
          <a:lstStyle/>
          <a:p>
            <a:pPr marL="285750" indent="-285750">
              <a:buFont typeface="Arial" panose="020B0604020202020204" pitchFamily="34" charset="0"/>
              <a:buChar char="•"/>
            </a:pPr>
            <a:r>
              <a:rPr lang="en-US" sz="1600" dirty="0">
                <a:solidFill>
                  <a:srgbClr val="002776"/>
                </a:solidFill>
              </a:rPr>
              <a:t>The Board will begin to measure First Report of Injuries </a:t>
            </a:r>
            <a:r>
              <a:rPr lang="en-US" sz="1600" b="1" dirty="0">
                <a:solidFill>
                  <a:srgbClr val="002776"/>
                </a:solidFill>
              </a:rPr>
              <a:t>on only lost time claims</a:t>
            </a:r>
            <a:r>
              <a:rPr lang="en-US" sz="1600" dirty="0">
                <a:solidFill>
                  <a:srgbClr val="002776"/>
                </a:solidFill>
              </a:rPr>
              <a:t>. Due to this the timeline will be 18 days from D</a:t>
            </a:r>
            <a:r>
              <a:rPr lang="en-US" sz="1600" dirty="0" smtClean="0">
                <a:solidFill>
                  <a:srgbClr val="002776"/>
                </a:solidFill>
              </a:rPr>
              <a:t>ate </a:t>
            </a:r>
            <a:r>
              <a:rPr lang="en-US" sz="1600" dirty="0">
                <a:solidFill>
                  <a:srgbClr val="002776"/>
                </a:solidFill>
              </a:rPr>
              <a:t>of </a:t>
            </a:r>
            <a:r>
              <a:rPr lang="en-US" sz="1600" dirty="0" smtClean="0">
                <a:solidFill>
                  <a:srgbClr val="002776"/>
                </a:solidFill>
              </a:rPr>
              <a:t>Accident, </a:t>
            </a:r>
            <a:r>
              <a:rPr lang="en-US" sz="1600" dirty="0">
                <a:solidFill>
                  <a:srgbClr val="002776"/>
                </a:solidFill>
              </a:rPr>
              <a:t>10 days from Date Employer had Knowledge of Injury, 10 days from Initial Date of Disability, </a:t>
            </a:r>
            <a:r>
              <a:rPr lang="en-US" sz="1600" dirty="0">
                <a:solidFill>
                  <a:srgbClr val="FF0000"/>
                </a:solidFill>
              </a:rPr>
              <a:t>whichever period is greater</a:t>
            </a:r>
            <a:r>
              <a:rPr lang="en-US" sz="1600" dirty="0" smtClean="0">
                <a:solidFill>
                  <a:srgbClr val="FF0000"/>
                </a:solidFill>
              </a:rPr>
              <a:t>.</a:t>
            </a:r>
          </a:p>
          <a:p>
            <a:pPr marL="285750" indent="-285750">
              <a:buFont typeface="Arial" panose="020B0604020202020204" pitchFamily="34" charset="0"/>
              <a:buChar char="•"/>
            </a:pPr>
            <a:endParaRPr lang="en-US" sz="1600" dirty="0" smtClean="0">
              <a:solidFill>
                <a:srgbClr val="FF0000"/>
              </a:solidFill>
            </a:endParaRPr>
          </a:p>
          <a:p>
            <a:pPr marL="285750" indent="-285750">
              <a:buFont typeface="Arial" panose="020B0604020202020204" pitchFamily="34" charset="0"/>
              <a:buChar char="•"/>
            </a:pPr>
            <a:r>
              <a:rPr lang="en-US" sz="1600" dirty="0">
                <a:solidFill>
                  <a:srgbClr val="002776"/>
                </a:solidFill>
              </a:rPr>
              <a:t>To determine Employer Knowledge Date the Board will use the earliest date of DN0040 Date Employer Had Knowledge of the Injury, DN0281 Date Employer Had Knowledge of Disability, Assembly Notice Date, Indexing Notice Date</a:t>
            </a:r>
            <a:r>
              <a:rPr lang="en-US" sz="1600" dirty="0" smtClean="0">
                <a:solidFill>
                  <a:srgbClr val="002776"/>
                </a:solidFill>
              </a:rPr>
              <a:t>.</a:t>
            </a:r>
          </a:p>
          <a:p>
            <a:endParaRPr lang="en-US" sz="1600" dirty="0">
              <a:solidFill>
                <a:srgbClr val="002776"/>
              </a:solidFill>
            </a:endParaRPr>
          </a:p>
          <a:p>
            <a:pPr marL="285750" indent="-285750">
              <a:buFont typeface="Arial" panose="020B0604020202020204" pitchFamily="34" charset="0"/>
              <a:buChar char="•"/>
            </a:pPr>
            <a:r>
              <a:rPr lang="en-US" sz="1600" dirty="0" smtClean="0">
                <a:solidFill>
                  <a:srgbClr val="002776"/>
                </a:solidFill>
              </a:rPr>
              <a:t>Late </a:t>
            </a:r>
            <a:r>
              <a:rPr lang="en-US" sz="1600" dirty="0">
                <a:solidFill>
                  <a:srgbClr val="002776"/>
                </a:solidFill>
              </a:rPr>
              <a:t>Filing of </a:t>
            </a:r>
            <a:r>
              <a:rPr lang="en-US" sz="1600" dirty="0" err="1">
                <a:solidFill>
                  <a:srgbClr val="002776"/>
                </a:solidFill>
              </a:rPr>
              <a:t>FROI</a:t>
            </a:r>
            <a:r>
              <a:rPr lang="en-US" sz="1600" dirty="0">
                <a:solidFill>
                  <a:srgbClr val="002776"/>
                </a:solidFill>
              </a:rPr>
              <a:t> Report Criteria</a:t>
            </a:r>
            <a:r>
              <a:rPr lang="en-US" sz="1600" dirty="0" smtClean="0">
                <a:solidFill>
                  <a:srgbClr val="002776"/>
                </a:solidFill>
              </a:rPr>
              <a:t>:</a:t>
            </a:r>
          </a:p>
          <a:p>
            <a:pPr marL="742950" lvl="1" indent="-285750"/>
            <a:r>
              <a:rPr lang="en-US" sz="1600" dirty="0" smtClean="0">
                <a:solidFill>
                  <a:srgbClr val="002776"/>
                </a:solidFill>
              </a:rPr>
              <a:t>Total </a:t>
            </a:r>
            <a:r>
              <a:rPr lang="en-US" sz="1600" dirty="0">
                <a:solidFill>
                  <a:srgbClr val="002776"/>
                </a:solidFill>
              </a:rPr>
              <a:t>number of </a:t>
            </a:r>
            <a:r>
              <a:rPr lang="en-US" sz="1600" dirty="0" err="1">
                <a:solidFill>
                  <a:srgbClr val="002776"/>
                </a:solidFill>
              </a:rPr>
              <a:t>FROI’s</a:t>
            </a:r>
            <a:r>
              <a:rPr lang="en-US" sz="1600" dirty="0">
                <a:solidFill>
                  <a:srgbClr val="002776"/>
                </a:solidFill>
              </a:rPr>
              <a:t> with lost time filed by carrier per quarter</a:t>
            </a:r>
          </a:p>
          <a:p>
            <a:pPr marL="742950" lvl="1" indent="-285750"/>
            <a:r>
              <a:rPr lang="en-US" sz="1600" dirty="0">
                <a:solidFill>
                  <a:srgbClr val="002776"/>
                </a:solidFill>
              </a:rPr>
              <a:t>Received date of Initial </a:t>
            </a:r>
            <a:r>
              <a:rPr lang="en-US" sz="1600" dirty="0" err="1" smtClean="0">
                <a:solidFill>
                  <a:srgbClr val="002776"/>
                </a:solidFill>
              </a:rPr>
              <a:t>FROI</a:t>
            </a:r>
            <a:endParaRPr lang="en-US" sz="1600" dirty="0" smtClean="0">
              <a:solidFill>
                <a:srgbClr val="002776"/>
              </a:solidFill>
            </a:endParaRPr>
          </a:p>
          <a:p>
            <a:pPr marL="742950" lvl="1" indent="-285750"/>
            <a:r>
              <a:rPr lang="en-US" sz="1600" dirty="0" smtClean="0">
                <a:solidFill>
                  <a:srgbClr val="002776"/>
                </a:solidFill>
              </a:rPr>
              <a:t>Date </a:t>
            </a:r>
            <a:r>
              <a:rPr lang="en-US" sz="1600" dirty="0">
                <a:solidFill>
                  <a:srgbClr val="002776"/>
                </a:solidFill>
              </a:rPr>
              <a:t>of </a:t>
            </a:r>
            <a:r>
              <a:rPr lang="en-US" sz="1600" dirty="0" smtClean="0">
                <a:solidFill>
                  <a:srgbClr val="002776"/>
                </a:solidFill>
              </a:rPr>
              <a:t>Accident </a:t>
            </a:r>
            <a:r>
              <a:rPr lang="en-US" sz="1600" dirty="0">
                <a:solidFill>
                  <a:srgbClr val="002776"/>
                </a:solidFill>
              </a:rPr>
              <a:t>(18 days)</a:t>
            </a:r>
          </a:p>
          <a:p>
            <a:pPr marL="742950" lvl="1" indent="-285750"/>
            <a:r>
              <a:rPr lang="en-US" sz="1600" dirty="0">
                <a:solidFill>
                  <a:srgbClr val="002776"/>
                </a:solidFill>
              </a:rPr>
              <a:t>DN0040 – Date Employer Had Knowledge of the Injury ( 10 days</a:t>
            </a:r>
            <a:r>
              <a:rPr lang="en-US" sz="1600" dirty="0" smtClean="0">
                <a:solidFill>
                  <a:srgbClr val="002776"/>
                </a:solidFill>
              </a:rPr>
              <a:t>)</a:t>
            </a:r>
          </a:p>
          <a:p>
            <a:pPr marL="742950" lvl="1" indent="-285750"/>
            <a:r>
              <a:rPr lang="en-US" sz="1600" dirty="0" smtClean="0">
                <a:solidFill>
                  <a:srgbClr val="002776"/>
                </a:solidFill>
              </a:rPr>
              <a:t>DN0281 – Date Employer Had Knowledge of Disability (10 days)</a:t>
            </a:r>
          </a:p>
          <a:p>
            <a:pPr marL="742950" lvl="1" indent="-285750"/>
            <a:r>
              <a:rPr lang="en-US" sz="1600" dirty="0">
                <a:solidFill>
                  <a:srgbClr val="002776"/>
                </a:solidFill>
              </a:rPr>
              <a:t>Assembly Notice Date </a:t>
            </a:r>
            <a:r>
              <a:rPr lang="en-US" sz="1600" dirty="0" smtClean="0">
                <a:solidFill>
                  <a:srgbClr val="002776"/>
                </a:solidFill>
              </a:rPr>
              <a:t>(10 Days)</a:t>
            </a:r>
            <a:endParaRPr lang="en-US" sz="1600" dirty="0">
              <a:solidFill>
                <a:srgbClr val="002776"/>
              </a:solidFill>
            </a:endParaRPr>
          </a:p>
          <a:p>
            <a:pPr marL="742950" lvl="1" indent="-285750"/>
            <a:r>
              <a:rPr lang="en-US" sz="1600" dirty="0" smtClean="0">
                <a:solidFill>
                  <a:srgbClr val="002776"/>
                </a:solidFill>
              </a:rPr>
              <a:t>Indexing </a:t>
            </a:r>
            <a:r>
              <a:rPr lang="en-US" sz="1600" dirty="0">
                <a:solidFill>
                  <a:srgbClr val="002776"/>
                </a:solidFill>
              </a:rPr>
              <a:t>Notice Date </a:t>
            </a:r>
            <a:r>
              <a:rPr lang="en-US" sz="1600" dirty="0" smtClean="0">
                <a:solidFill>
                  <a:srgbClr val="002776"/>
                </a:solidFill>
              </a:rPr>
              <a:t>(10 days)</a:t>
            </a:r>
            <a:endParaRPr lang="en-US" sz="1600" dirty="0">
              <a:solidFill>
                <a:srgbClr val="002776"/>
              </a:solidFill>
            </a:endParaRPr>
          </a:p>
          <a:p>
            <a:pPr marL="742950" lvl="1" indent="-285750"/>
            <a:r>
              <a:rPr lang="en-US" sz="1600" dirty="0" smtClean="0">
                <a:solidFill>
                  <a:srgbClr val="002776"/>
                </a:solidFill>
              </a:rPr>
              <a:t>DN0056 </a:t>
            </a:r>
            <a:r>
              <a:rPr lang="en-US" sz="1600" dirty="0">
                <a:solidFill>
                  <a:srgbClr val="002776"/>
                </a:solidFill>
              </a:rPr>
              <a:t>– Initial Date Disability Began (10 days</a:t>
            </a:r>
            <a:r>
              <a:rPr lang="en-US" sz="1600" dirty="0" smtClean="0">
                <a:solidFill>
                  <a:srgbClr val="002776"/>
                </a:solidFill>
              </a:rPr>
              <a:t>) </a:t>
            </a:r>
          </a:p>
          <a:p>
            <a:pPr marL="742950" lvl="1" indent="-285750"/>
            <a:r>
              <a:rPr lang="en-US" sz="1600" dirty="0" smtClean="0">
                <a:solidFill>
                  <a:srgbClr val="002776"/>
                </a:solidFill>
              </a:rPr>
              <a:t>	(Definition -The first day qualifying as a day of disability in the first period of disability. This will be the first day of the waiting period).</a:t>
            </a:r>
            <a:endParaRPr lang="en-US" sz="1600" dirty="0">
              <a:solidFill>
                <a:srgbClr val="002776"/>
              </a:solidFill>
            </a:endParaRPr>
          </a:p>
          <a:p>
            <a:pPr lvl="1"/>
            <a:endParaRPr lang="en-US" dirty="0" smtClean="0">
              <a:solidFill>
                <a:srgbClr val="002776"/>
              </a:solidFill>
            </a:endParaRPr>
          </a:p>
          <a:p>
            <a:pPr lvl="1"/>
            <a:endParaRPr lang="en-US" dirty="0" smtClean="0">
              <a:solidFill>
                <a:srgbClr val="002776"/>
              </a:solidFill>
            </a:endParaRPr>
          </a:p>
          <a:p>
            <a:pPr marL="742950" lvl="1" indent="-285750">
              <a:buFont typeface="Arial" panose="020B0604020202020204" pitchFamily="34" charset="0"/>
              <a:buChar char="•"/>
            </a:pPr>
            <a:endParaRPr lang="en-US" sz="1400" dirty="0" smtClean="0">
              <a:solidFill>
                <a:srgbClr val="002776"/>
              </a:solidFill>
            </a:endParaRPr>
          </a:p>
          <a:p>
            <a:pPr marL="285750" indent="-285750">
              <a:buFont typeface="Arial" panose="020B0604020202020204" pitchFamily="34" charset="0"/>
              <a:buChar char="•"/>
            </a:pPr>
            <a:endParaRPr lang="en-US" dirty="0" smtClean="0">
              <a:solidFill>
                <a:srgbClr val="002776"/>
              </a:solidFill>
            </a:endParaRPr>
          </a:p>
          <a:p>
            <a:endParaRPr lang="en-US" dirty="0">
              <a:solidFill>
                <a:srgbClr val="002776"/>
              </a:solidFill>
            </a:endParaRPr>
          </a:p>
        </p:txBody>
      </p:sp>
    </p:spTree>
    <p:extLst>
      <p:ext uri="{BB962C8B-B14F-4D97-AF65-F5344CB8AC3E}">
        <p14:creationId xmlns:p14="http://schemas.microsoft.com/office/powerpoint/2010/main" val="1818797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0"/>
            <a:ext cx="8275320" cy="1083374"/>
          </a:xfrm>
        </p:spPr>
        <p:txBody>
          <a:bodyPr/>
          <a:lstStyle/>
          <a:p>
            <a:pPr algn="ctr"/>
            <a:r>
              <a:rPr lang="en-US" sz="3200" dirty="0" smtClean="0"/>
              <a:t>First Report of Injury (</a:t>
            </a:r>
            <a:r>
              <a:rPr lang="en-US" sz="3200" dirty="0" err="1" smtClean="0"/>
              <a:t>FROI</a:t>
            </a:r>
            <a:r>
              <a:rPr lang="en-US" sz="3200" dirty="0" smtClean="0"/>
              <a:t>) Report:</a:t>
            </a:r>
          </a:p>
          <a:p>
            <a:pPr algn="ctr"/>
            <a:r>
              <a:rPr lang="en-US" sz="3200" dirty="0" smtClean="0"/>
              <a:t>Summary and Detail</a:t>
            </a:r>
          </a:p>
        </p:txBody>
      </p:sp>
    </p:spTree>
    <p:extLst>
      <p:ext uri="{BB962C8B-B14F-4D97-AF65-F5344CB8AC3E}">
        <p14:creationId xmlns:p14="http://schemas.microsoft.com/office/powerpoint/2010/main" val="12789554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0">
              <a:schemeClr val="accent2">
                <a:lumMod val="0"/>
                <a:lumOff val="100000"/>
              </a:schemeClr>
            </a:gs>
            <a:gs pos="91000">
              <a:schemeClr val="accent2"/>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1005" y="461908"/>
            <a:ext cx="7122795" cy="523216"/>
          </a:xfrm>
          <a:gradFill>
            <a:gsLst>
              <a:gs pos="0">
                <a:schemeClr val="accent2">
                  <a:lumMod val="0"/>
                  <a:lumOff val="100000"/>
                </a:schemeClr>
              </a:gs>
              <a:gs pos="17000">
                <a:schemeClr val="accent2">
                  <a:lumMod val="0"/>
                  <a:lumOff val="100000"/>
                </a:schemeClr>
              </a:gs>
              <a:gs pos="100000">
                <a:schemeClr val="accent2">
                  <a:lumMod val="100000"/>
                </a:schemeClr>
              </a:gs>
            </a:gsLst>
            <a:path path="circle">
              <a:fillToRect l="50000" t="-80000" r="50000" b="180000"/>
            </a:path>
          </a:gradFill>
        </p:spPr>
        <p:txBody>
          <a:bodyPr/>
          <a:lstStyle/>
          <a:p>
            <a:r>
              <a:rPr lang="en-US" sz="2800" dirty="0" smtClean="0">
                <a:solidFill>
                  <a:srgbClr val="002060"/>
                </a:solidFill>
              </a:rPr>
              <a:t>First Report of Injury Summary Report</a:t>
            </a:r>
            <a:endParaRPr lang="en-US" sz="2800" dirty="0">
              <a:solidFill>
                <a:srgbClr val="002060"/>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34849023"/>
              </p:ext>
            </p:extLst>
          </p:nvPr>
        </p:nvGraphicFramePr>
        <p:xfrm>
          <a:off x="421006" y="1600200"/>
          <a:ext cx="8265794" cy="2884805"/>
        </p:xfrm>
        <a:graphic>
          <a:graphicData uri="http://schemas.openxmlformats.org/drawingml/2006/table">
            <a:tbl>
              <a:tblPr/>
              <a:tblGrid>
                <a:gridCol w="633711"/>
                <a:gridCol w="1316404"/>
                <a:gridCol w="1111290"/>
                <a:gridCol w="903114"/>
                <a:gridCol w="719431"/>
                <a:gridCol w="887808"/>
                <a:gridCol w="903114"/>
                <a:gridCol w="903114"/>
                <a:gridCol w="887808"/>
              </a:tblGrid>
              <a:tr h="241374">
                <a:tc gridSpan="4">
                  <a:txBody>
                    <a:bodyPr/>
                    <a:lstStyle/>
                    <a:p>
                      <a:pPr algn="l" fontAlgn="ctr"/>
                      <a:r>
                        <a:rPr lang="en-US" sz="1400" b="0" i="0" u="none" strike="noStrike" dirty="0">
                          <a:solidFill>
                            <a:srgbClr val="000000"/>
                          </a:solidFill>
                          <a:effectLst/>
                          <a:latin typeface="Calibri" panose="020F0502020204030204" pitchFamily="34" charset="0"/>
                        </a:rPr>
                        <a:t>New York State Workers’ Compensation Board</a:t>
                      </a:r>
                    </a:p>
                  </a:txBody>
                  <a:tcPr marL="7620" marR="7620" marT="7620" marB="0" anchor="ctr">
                    <a:lnL>
                      <a:noFill/>
                    </a:lnL>
                    <a:lnR>
                      <a:noFill/>
                    </a:lnR>
                    <a:lnT w="190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w="19050" cap="flat" cmpd="sng" algn="ctr">
                      <a:solidFill>
                        <a:srgbClr val="000000"/>
                      </a:solidFill>
                      <a:prstDash val="solid"/>
                      <a:round/>
                      <a:headEnd type="none" w="med" len="med"/>
                      <a:tailEnd type="none" w="med" len="med"/>
                    </a:lnT>
                    <a:lnB>
                      <a:noFill/>
                    </a:lnB>
                  </a:tcPr>
                </a:tc>
              </a:tr>
              <a:tr h="186870">
                <a:tc gridSpan="2">
                  <a:txBody>
                    <a:bodyPr/>
                    <a:lstStyle/>
                    <a:p>
                      <a:pPr algn="l" fontAlgn="b"/>
                      <a:r>
                        <a:rPr lang="en-US" sz="1100" b="0" i="0" u="none" strike="noStrike">
                          <a:solidFill>
                            <a:srgbClr val="000000"/>
                          </a:solidFill>
                          <a:effectLst/>
                          <a:latin typeface="Calibri" panose="020F0502020204030204" pitchFamily="34" charset="0"/>
                        </a:rPr>
                        <a:t>Monitoring Unit</a:t>
                      </a:r>
                    </a:p>
                  </a:txBody>
                  <a:tcPr marL="7620" marR="7620" marT="7620" marB="0" anchor="b">
                    <a:lnL>
                      <a:noFill/>
                    </a:lnL>
                    <a:lnR>
                      <a:noFill/>
                    </a:lnR>
                    <a:lnT>
                      <a:noFill/>
                    </a:lnT>
                    <a:lnB>
                      <a:noFill/>
                    </a:lnB>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r>
              <a:tr h="186870">
                <a:tc gridSpan="3">
                  <a:txBody>
                    <a:bodyPr/>
                    <a:lstStyle/>
                    <a:p>
                      <a:pPr algn="l" fontAlgn="ctr"/>
                      <a:r>
                        <a:rPr lang="en-US" sz="1100" b="0" i="0" u="none" strike="noStrike">
                          <a:solidFill>
                            <a:srgbClr val="000000"/>
                          </a:solidFill>
                          <a:effectLst/>
                          <a:latin typeface="Calibri" panose="020F0502020204030204" pitchFamily="34" charset="0"/>
                        </a:rPr>
                        <a:t>First Report of Injury Detail Report          </a:t>
                      </a:r>
                    </a:p>
                  </a:txBody>
                  <a:tcPr marL="7620" marR="7620" marT="7620" marB="0" anchor="ctr">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r>
              <a:tr h="350381">
                <a:tc gridSpan="5">
                  <a:txBody>
                    <a:bodyPr/>
                    <a:lstStyle/>
                    <a:p>
                      <a:pPr algn="l" fontAlgn="b"/>
                      <a:r>
                        <a:rPr lang="en-US" sz="1100" b="0" i="0" u="none" strike="noStrike" dirty="0">
                          <a:solidFill>
                            <a:srgbClr val="000000"/>
                          </a:solidFill>
                          <a:effectLst/>
                          <a:latin typeface="Calibri" panose="020F0502020204030204" pitchFamily="34" charset="0"/>
                        </a:rPr>
                        <a:t>First Report of Injury (</a:t>
                      </a:r>
                      <a:r>
                        <a:rPr lang="en-US" sz="1100" b="0" i="0" u="none" strike="noStrike" dirty="0" err="1">
                          <a:solidFill>
                            <a:srgbClr val="000000"/>
                          </a:solidFill>
                          <a:effectLst/>
                          <a:latin typeface="Calibri" panose="020F0502020204030204" pitchFamily="34" charset="0"/>
                        </a:rPr>
                        <a:t>FROI</a:t>
                      </a:r>
                      <a:r>
                        <a:rPr lang="en-US" sz="1100" b="0" i="0" u="none" strike="noStrike" dirty="0">
                          <a:solidFill>
                            <a:srgbClr val="000000"/>
                          </a:solidFill>
                          <a:effectLst/>
                          <a:latin typeface="Calibri" panose="020F0502020204030204" pitchFamily="34" charset="0"/>
                        </a:rPr>
                        <a:t>) Received or Due 01/01/2015 thru 03/31/2015</a:t>
                      </a:r>
                    </a:p>
                  </a:txBody>
                  <a:tcPr marL="7620" marR="7620" marT="762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Run Date: 04/03/2015</a:t>
                      </a:r>
                    </a:p>
                  </a:txBody>
                  <a:tcPr marL="7620" marR="7620" marT="7620" marB="0" anchor="b">
                    <a:lnL>
                      <a:noFill/>
                    </a:lnL>
                    <a:lnR>
                      <a:noFill/>
                    </a:lnR>
                    <a:lnT>
                      <a:noFill/>
                    </a:lnT>
                    <a:lnB>
                      <a:noFill/>
                    </a:lnB>
                  </a:tcPr>
                </a:tc>
              </a:tr>
              <a:tr h="18687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r>
              <a:tr h="350381">
                <a:tc gridSpan="4">
                  <a:txBody>
                    <a:bodyPr/>
                    <a:lstStyle/>
                    <a:p>
                      <a:pPr algn="l" fontAlgn="b"/>
                      <a:r>
                        <a:rPr lang="en-US" sz="1100" b="0" i="0" u="none" strike="noStrike">
                          <a:solidFill>
                            <a:srgbClr val="000000"/>
                          </a:solidFill>
                          <a:effectLst/>
                          <a:latin typeface="Calibri" panose="020F0502020204030204" pitchFamily="34" charset="0"/>
                        </a:rPr>
                        <a:t>Carrier Code: WXXXXXX             Carrier Name: XYZ Insurance Co</a:t>
                      </a:r>
                    </a:p>
                  </a:txBody>
                  <a:tcPr marL="7620" marR="7620" marT="762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tcPr>
                </a:tc>
              </a:tr>
              <a:tr h="1031678">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400" b="0" i="0" u="none" strike="noStrike">
                          <a:solidFill>
                            <a:srgbClr val="000000"/>
                          </a:solidFill>
                          <a:effectLst/>
                          <a:latin typeface="Calibri" panose="020F0502020204030204" pitchFamily="34" charset="0"/>
                        </a:rPr>
                        <a:t>Carrier Code</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400" b="0" i="0" u="none" strike="noStrike" dirty="0">
                          <a:solidFill>
                            <a:srgbClr val="000000"/>
                          </a:solidFill>
                          <a:effectLst/>
                          <a:latin typeface="Calibri" panose="020F0502020204030204" pitchFamily="34" charset="0"/>
                        </a:rPr>
                        <a:t>Carrier Name</a:t>
                      </a:r>
                    </a:p>
                  </a:txBody>
                  <a:tcPr marL="7620" marR="7620" marT="762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400" b="0" i="0" u="none" strike="noStrike" dirty="0">
                          <a:solidFill>
                            <a:srgbClr val="000000"/>
                          </a:solidFill>
                          <a:effectLst/>
                          <a:latin typeface="Calibri" panose="020F0502020204030204" pitchFamily="34" charset="0"/>
                        </a:rPr>
                        <a:t>Total during reporting period</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400" b="0" i="0" u="none" strike="noStrike">
                          <a:solidFill>
                            <a:srgbClr val="000000"/>
                          </a:solidFill>
                          <a:effectLst/>
                          <a:latin typeface="Calibri" panose="020F0502020204030204" pitchFamily="34" charset="0"/>
                        </a:rPr>
                        <a:t>Timely</a:t>
                      </a:r>
                    </a:p>
                  </a:txBody>
                  <a:tcPr marL="7620" marR="7620" marT="7620" marB="0" anchor="ctr">
                    <a:lnL w="190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400" b="0" i="0" u="none" strike="noStrike">
                          <a:solidFill>
                            <a:srgbClr val="000000"/>
                          </a:solidFill>
                          <a:effectLst/>
                          <a:latin typeface="Calibri" panose="020F0502020204030204" pitchFamily="34" charset="0"/>
                        </a:rPr>
                        <a:t>Untimely</a:t>
                      </a:r>
                    </a:p>
                  </a:txBody>
                  <a:tcPr marL="7620" marR="7620" marT="7620" marB="0" anchor="ctr">
                    <a:lnL>
                      <a:noFill/>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400" b="0" i="0" u="none" strike="noStrike">
                          <a:solidFill>
                            <a:srgbClr val="000000"/>
                          </a:solidFill>
                          <a:effectLst/>
                          <a:latin typeface="Calibri" panose="020F0502020204030204" pitchFamily="34" charset="0"/>
                        </a:rPr>
                        <a:t>Percent Timely</a:t>
                      </a:r>
                    </a:p>
                  </a:txBody>
                  <a:tcPr marL="7620" marR="7620" marT="762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400" b="0" i="0" u="none" strike="noStrike">
                          <a:solidFill>
                            <a:srgbClr val="000000"/>
                          </a:solidFill>
                          <a:effectLst/>
                          <a:latin typeface="Calibri" panose="020F0502020204030204" pitchFamily="34" charset="0"/>
                        </a:rPr>
                        <a:t>FROI Filing</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400" b="0" i="0" u="none" strike="noStrike">
                          <a:solidFill>
                            <a:srgbClr val="000000"/>
                          </a:solidFill>
                          <a:effectLst/>
                          <a:latin typeface="Calibri" panose="020F0502020204030204" pitchFamily="34" charset="0"/>
                        </a:rPr>
                        <a:t>Average Days Late</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50381">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WXXXXXX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XYZ Insurance Co</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61.5%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819454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457200"/>
            <a:ext cx="6962775" cy="523216"/>
          </a:xfrm>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p:spPr>
        <p:txBody>
          <a:bodyPr/>
          <a:lstStyle/>
          <a:p>
            <a:r>
              <a:rPr lang="en-US" sz="2800" dirty="0" smtClean="0">
                <a:solidFill>
                  <a:srgbClr val="002060"/>
                </a:solidFill>
              </a:rPr>
              <a:t>First Report of Injury Reports</a:t>
            </a:r>
            <a:endParaRPr lang="en-US" sz="2800" dirty="0">
              <a:solidFill>
                <a:srgbClr val="002060"/>
              </a:solidFill>
            </a:endParaRPr>
          </a:p>
        </p:txBody>
      </p:sp>
      <p:graphicFrame>
        <p:nvGraphicFramePr>
          <p:cNvPr id="10" name="Content Placeholder 9"/>
          <p:cNvGraphicFramePr>
            <a:graphicFrameLocks noGrp="1"/>
          </p:cNvGraphicFramePr>
          <p:nvPr>
            <p:ph idx="1"/>
          </p:nvPr>
        </p:nvGraphicFramePr>
        <p:xfrm>
          <a:off x="428625" y="1789551"/>
          <a:ext cx="8275638" cy="2567698"/>
        </p:xfrm>
        <a:graphic>
          <a:graphicData uri="http://schemas.openxmlformats.org/drawingml/2006/table">
            <a:tbl>
              <a:tblPr/>
              <a:tblGrid>
                <a:gridCol w="508068"/>
                <a:gridCol w="840265"/>
                <a:gridCol w="889118"/>
                <a:gridCol w="576461"/>
                <a:gridCol w="459215"/>
                <a:gridCol w="566691"/>
                <a:gridCol w="576461"/>
                <a:gridCol w="576461"/>
                <a:gridCol w="566691"/>
                <a:gridCol w="576461"/>
                <a:gridCol w="576461"/>
                <a:gridCol w="576461"/>
                <a:gridCol w="566691"/>
                <a:gridCol w="420133"/>
              </a:tblGrid>
              <a:tr h="181732">
                <a:tc gridSpan="4">
                  <a:txBody>
                    <a:bodyPr/>
                    <a:lstStyle/>
                    <a:p>
                      <a:pPr algn="l" fontAlgn="ctr"/>
                      <a:r>
                        <a:rPr lang="en-US" sz="1100" b="0" i="0" u="none" strike="noStrike">
                          <a:solidFill>
                            <a:srgbClr val="000000"/>
                          </a:solidFill>
                          <a:effectLst/>
                          <a:latin typeface="Calibri" panose="020F0502020204030204" pitchFamily="34" charset="0"/>
                        </a:rPr>
                        <a:t>New York State Workers’ Compensation Board</a:t>
                      </a:r>
                    </a:p>
                  </a:txBody>
                  <a:tcPr marL="5862" marR="5862" marT="5862" marB="0" anchor="ctr">
                    <a:lnL>
                      <a:noFill/>
                    </a:lnL>
                    <a:lnR>
                      <a:noFill/>
                    </a:lnR>
                    <a:lnT w="190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000000"/>
                          </a:solidFill>
                          <a:effectLst/>
                          <a:latin typeface="Calibri" panose="020F0502020204030204" pitchFamily="34" charset="0"/>
                        </a:rPr>
                        <a:t> </a:t>
                      </a:r>
                    </a:p>
                  </a:txBody>
                  <a:tcPr marL="5862" marR="5862" marT="5862"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862" marR="5862" marT="5862"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862" marR="5862" marT="5862"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862" marR="5862" marT="5862"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862" marR="5862" marT="5862"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862" marR="5862" marT="5862"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862" marR="5862" marT="5862"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r>
              <a:tr h="140696">
                <a:tc gridSpan="2">
                  <a:txBody>
                    <a:bodyPr/>
                    <a:lstStyle/>
                    <a:p>
                      <a:pPr algn="l" fontAlgn="b"/>
                      <a:r>
                        <a:rPr lang="en-US" sz="800" b="0" i="0" u="none" strike="noStrike">
                          <a:solidFill>
                            <a:srgbClr val="000000"/>
                          </a:solidFill>
                          <a:effectLst/>
                          <a:latin typeface="Calibri" panose="020F0502020204030204" pitchFamily="34" charset="0"/>
                        </a:rPr>
                        <a:t>Monitoring Unit</a:t>
                      </a:r>
                    </a:p>
                  </a:txBody>
                  <a:tcPr marL="5862" marR="5862" marT="5862" marB="0" anchor="b">
                    <a:lnL>
                      <a:noFill/>
                    </a:lnL>
                    <a:lnR>
                      <a:noFill/>
                    </a:lnR>
                    <a:lnT>
                      <a:noFill/>
                    </a:lnT>
                    <a:lnB>
                      <a:noFill/>
                    </a:lnB>
                  </a:tcPr>
                </a:tc>
                <a:tc hMerge="1">
                  <a:txBody>
                    <a:bodyPr/>
                    <a:lstStyle/>
                    <a:p>
                      <a:endParaRPr lang="en-US"/>
                    </a:p>
                  </a:txBody>
                  <a:tcPr/>
                </a:tc>
                <a:tc>
                  <a:txBody>
                    <a:bodyPr/>
                    <a:lstStyle/>
                    <a:p>
                      <a:pPr algn="l"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r>
              <a:tr h="140696">
                <a:tc gridSpan="3">
                  <a:txBody>
                    <a:bodyPr/>
                    <a:lstStyle/>
                    <a:p>
                      <a:pPr algn="l" fontAlgn="ctr"/>
                      <a:r>
                        <a:rPr lang="en-US" sz="800" b="0" i="0" u="none" strike="noStrike">
                          <a:solidFill>
                            <a:srgbClr val="000000"/>
                          </a:solidFill>
                          <a:effectLst/>
                          <a:latin typeface="Calibri" panose="020F0502020204030204" pitchFamily="34" charset="0"/>
                        </a:rPr>
                        <a:t>First Report of Injury Detail Report          </a:t>
                      </a:r>
                    </a:p>
                  </a:txBody>
                  <a:tcPr marL="5862" marR="5862" marT="5862" marB="0" anchor="ctr">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r>
              <a:tr h="263804">
                <a:tc gridSpan="5">
                  <a:txBody>
                    <a:bodyPr/>
                    <a:lstStyle/>
                    <a:p>
                      <a:pPr algn="l" fontAlgn="b"/>
                      <a:r>
                        <a:rPr lang="en-US" sz="800" b="0" i="0" u="none" strike="noStrike">
                          <a:solidFill>
                            <a:srgbClr val="000000"/>
                          </a:solidFill>
                          <a:effectLst/>
                          <a:latin typeface="Calibri" panose="020F0502020204030204" pitchFamily="34" charset="0"/>
                        </a:rPr>
                        <a:t>First Report of Injury (FROI) Received or Due 01/01/2015 thru 03/31/2015</a:t>
                      </a:r>
                    </a:p>
                  </a:txBody>
                  <a:tcPr marL="5862" marR="5862" marT="5862"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Run Date: 04/03/2015</a:t>
                      </a:r>
                    </a:p>
                  </a:txBody>
                  <a:tcPr marL="5862" marR="5862" marT="586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r>
              <a:tr h="140696">
                <a:tc>
                  <a:txBody>
                    <a:bodyPr/>
                    <a:lstStyle/>
                    <a:p>
                      <a:pPr algn="l"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a:noFill/>
                    </a:lnB>
                  </a:tcPr>
                </a:tc>
              </a:tr>
              <a:tr h="146558">
                <a:tc gridSpan="4">
                  <a:txBody>
                    <a:bodyPr/>
                    <a:lstStyle/>
                    <a:p>
                      <a:pPr algn="l" fontAlgn="b"/>
                      <a:r>
                        <a:rPr lang="en-US" sz="800" b="0" i="0" u="none" strike="noStrike">
                          <a:solidFill>
                            <a:srgbClr val="000000"/>
                          </a:solidFill>
                          <a:effectLst/>
                          <a:latin typeface="Calibri" panose="020F0502020204030204" pitchFamily="34" charset="0"/>
                        </a:rPr>
                        <a:t>Carrier Code: WXXXXXX              Carrier Name: XYZ Insurance Co.</a:t>
                      </a:r>
                    </a:p>
                  </a:txBody>
                  <a:tcPr marL="5862" marR="5862" marT="5862"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862" marR="5862" marT="5862" marB="0" anchor="b">
                    <a:lnL>
                      <a:noFill/>
                    </a:lnL>
                    <a:lnR>
                      <a:noFill/>
                    </a:lnR>
                    <a:lnT>
                      <a:noFill/>
                    </a:lnT>
                    <a:lnB w="12700" cap="flat" cmpd="sng" algn="ctr">
                      <a:solidFill>
                        <a:srgbClr val="000000"/>
                      </a:solidFill>
                      <a:prstDash val="solid"/>
                      <a:round/>
                      <a:headEnd type="none" w="med" len="med"/>
                      <a:tailEnd type="none" w="med" len="med"/>
                    </a:lnB>
                  </a:tcPr>
                </a:tc>
              </a:tr>
              <a:tr h="850036">
                <a:tc>
                  <a:txBody>
                    <a:bodyPr/>
                    <a:lstStyle/>
                    <a:p>
                      <a:pPr algn="ctr" fontAlgn="ctr"/>
                      <a:r>
                        <a:rPr lang="en-US" sz="800" b="0" i="0" u="none" strike="noStrike">
                          <a:solidFill>
                            <a:srgbClr val="000000"/>
                          </a:solidFill>
                          <a:effectLst/>
                          <a:latin typeface="Calibri" panose="020F0502020204030204" pitchFamily="34" charset="0"/>
                        </a:rPr>
                        <a:t>Case Id</a:t>
                      </a:r>
                    </a:p>
                  </a:txBody>
                  <a:tcPr marL="5862" marR="5862" marT="58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alibri" panose="020F0502020204030204" pitchFamily="34" charset="0"/>
                        </a:rPr>
                        <a:t>Claim Administrator</a:t>
                      </a:r>
                    </a:p>
                  </a:txBody>
                  <a:tcPr marL="5862" marR="5862" marT="58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alibri" panose="020F0502020204030204" pitchFamily="34" charset="0"/>
                        </a:rPr>
                        <a:t>Sender</a:t>
                      </a:r>
                    </a:p>
                  </a:txBody>
                  <a:tcPr marL="5862" marR="5862" marT="58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alibri" panose="020F0502020204030204" pitchFamily="34" charset="0"/>
                        </a:rPr>
                        <a:t>FEIN #</a:t>
                      </a:r>
                    </a:p>
                  </a:txBody>
                  <a:tcPr marL="5862" marR="5862" marT="58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alibri" panose="020F0502020204030204" pitchFamily="34" charset="0"/>
                        </a:rPr>
                        <a:t>FROI#</a:t>
                      </a:r>
                    </a:p>
                  </a:txBody>
                  <a:tcPr marL="5862" marR="5862" marT="58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alibri" panose="020F0502020204030204" pitchFamily="34" charset="0"/>
                        </a:rPr>
                        <a:t>Carrier Case Id</a:t>
                      </a:r>
                    </a:p>
                  </a:txBody>
                  <a:tcPr marL="5862" marR="5862" marT="58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alibri" panose="020F0502020204030204" pitchFamily="34" charset="0"/>
                        </a:rPr>
                        <a:t>Injury Date</a:t>
                      </a:r>
                    </a:p>
                  </a:txBody>
                  <a:tcPr marL="5862" marR="5862" marT="58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alibri" panose="020F0502020204030204" pitchFamily="34" charset="0"/>
                        </a:rPr>
                        <a:t>Date Employer had Knowledge of the Injury</a:t>
                      </a:r>
                    </a:p>
                  </a:txBody>
                  <a:tcPr marL="5862" marR="5862" marT="58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alibri" panose="020F0502020204030204" pitchFamily="34" charset="0"/>
                        </a:rPr>
                        <a:t>Date Employer had Knowledge of Date of Disability</a:t>
                      </a:r>
                    </a:p>
                  </a:txBody>
                  <a:tcPr marL="5862" marR="5862" marT="58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alibri" panose="020F0502020204030204" pitchFamily="34" charset="0"/>
                        </a:rPr>
                        <a:t>Assembly or Indexed Notice Date</a:t>
                      </a:r>
                    </a:p>
                  </a:txBody>
                  <a:tcPr marL="5862" marR="5862" marT="58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alibri" panose="020F0502020204030204" pitchFamily="34" charset="0"/>
                        </a:rPr>
                        <a:t>Initial Date of Disability</a:t>
                      </a:r>
                    </a:p>
                  </a:txBody>
                  <a:tcPr marL="5862" marR="5862" marT="58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alibri" panose="020F0502020204030204" pitchFamily="34" charset="0"/>
                        </a:rPr>
                        <a:t>Due Date of FROI</a:t>
                      </a:r>
                    </a:p>
                  </a:txBody>
                  <a:tcPr marL="5862" marR="5862" marT="58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alibri" panose="020F0502020204030204" pitchFamily="34" charset="0"/>
                        </a:rPr>
                        <a:t>Received Date of Froi</a:t>
                      </a:r>
                    </a:p>
                  </a:txBody>
                  <a:tcPr marL="5862" marR="5862" marT="58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alibri" panose="020F0502020204030204" pitchFamily="34" charset="0"/>
                        </a:rPr>
                        <a:t>Number of Days Late</a:t>
                      </a:r>
                    </a:p>
                  </a:txBody>
                  <a:tcPr marL="5862" marR="5862" marT="586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40696">
                <a:tc>
                  <a:txBody>
                    <a:bodyPr/>
                    <a:lstStyle/>
                    <a:p>
                      <a:pPr algn="l" fontAlgn="b"/>
                      <a:r>
                        <a:rPr lang="en-US" sz="800" b="0" i="0" u="none" strike="noStrike">
                          <a:solidFill>
                            <a:srgbClr val="000000"/>
                          </a:solidFill>
                          <a:effectLst/>
                          <a:latin typeface="Calibri" panose="020F0502020204030204" pitchFamily="34" charset="0"/>
                        </a:rPr>
                        <a:t>G1111112</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XYZ Insurance Co</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XYZ Insurance Co</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123456789</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666666</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WC000000</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12/14/2014</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12/14/2014</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12/14/2014</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02/09/2015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12/15/2014</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01/02/2015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02/04/2015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0696">
                <a:tc>
                  <a:txBody>
                    <a:bodyPr/>
                    <a:lstStyle/>
                    <a:p>
                      <a:pPr algn="l" fontAlgn="b"/>
                      <a:r>
                        <a:rPr lang="en-US" sz="800" b="0" i="0" u="none" strike="noStrike">
                          <a:solidFill>
                            <a:srgbClr val="000000"/>
                          </a:solidFill>
                          <a:effectLst/>
                          <a:latin typeface="Calibri" panose="020F0502020204030204" pitchFamily="34" charset="0"/>
                        </a:rPr>
                        <a:t>G1111113</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XYZ Insurance Co</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XYZ Insurance Co</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123456789</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777777</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WCS111111</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01/09/2015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01/10/2015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01/10/2015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02/13/2015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01/10/2015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01/27/2015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02/20/2015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0696">
                <a:tc>
                  <a:txBody>
                    <a:bodyPr/>
                    <a:lstStyle/>
                    <a:p>
                      <a:pPr algn="l" fontAlgn="b"/>
                      <a:r>
                        <a:rPr lang="en-US" sz="800" b="0" i="0" u="none" strike="noStrike">
                          <a:solidFill>
                            <a:srgbClr val="000000"/>
                          </a:solidFill>
                          <a:effectLst/>
                          <a:latin typeface="Calibri" panose="020F0502020204030204" pitchFamily="34" charset="0"/>
                        </a:rPr>
                        <a:t>G1111114 </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XYZ Insurance Co</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XYZ Insurance Co</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123456789</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888888</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WC2222222</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01/17/2015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01/17/2015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01/17/2015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02/11/2015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01/19/2015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02/04/2015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02/06/2015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0696">
                <a:tc>
                  <a:txBody>
                    <a:bodyPr/>
                    <a:lstStyle/>
                    <a:p>
                      <a:pPr algn="l" fontAlgn="b"/>
                      <a:r>
                        <a:rPr lang="en-US" sz="800" b="0" i="0" u="none" strike="noStrike">
                          <a:solidFill>
                            <a:srgbClr val="000000"/>
                          </a:solidFill>
                          <a:effectLst/>
                          <a:latin typeface="Calibri" panose="020F0502020204030204" pitchFamily="34" charset="0"/>
                        </a:rPr>
                        <a:t>G1111115 </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XYZ Insurance Co</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XYZ Insurance Co</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123456789</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999999</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WC3333333</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01/18/2015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01/18/2015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01/18/2015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03/30/2015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01/18/2015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02/05/2015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03/25/2015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48</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0696">
                <a:tc>
                  <a:txBody>
                    <a:bodyPr/>
                    <a:lstStyle/>
                    <a:p>
                      <a:pPr algn="l" fontAlgn="b"/>
                      <a:r>
                        <a:rPr lang="en-US" sz="800" b="0" i="0" u="none" strike="noStrike">
                          <a:solidFill>
                            <a:srgbClr val="000000"/>
                          </a:solidFill>
                          <a:effectLst/>
                          <a:latin typeface="Calibri" panose="020F0502020204030204" pitchFamily="34" charset="0"/>
                        </a:rPr>
                        <a:t>G1111116 </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XYZ Insurance Co</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XYZ Insurance Co</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123456789</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555555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WC4444444</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01/21/2015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01/21/2015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01/21/2015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03/16/2015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02/08/2015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02/18/2015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03/11/2015</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21</a:t>
                      </a:r>
                    </a:p>
                  </a:txBody>
                  <a:tcPr marL="5862" marR="5862" marT="58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32037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3_NYWCB Blue Theme">
  <a:themeElements>
    <a:clrScheme name="">
      <a:dk1>
        <a:srgbClr val="000000"/>
      </a:dk1>
      <a:lt1>
        <a:srgbClr val="FFFFFF"/>
      </a:lt1>
      <a:dk2>
        <a:srgbClr val="645C5C"/>
      </a:dk2>
      <a:lt2>
        <a:srgbClr val="857364"/>
      </a:lt2>
      <a:accent1>
        <a:srgbClr val="053A8A"/>
      </a:accent1>
      <a:accent2>
        <a:srgbClr val="6493B5"/>
      </a:accent2>
      <a:accent3>
        <a:srgbClr val="FFFFFF"/>
      </a:accent3>
      <a:accent4>
        <a:srgbClr val="000000"/>
      </a:accent4>
      <a:accent5>
        <a:srgbClr val="AAAEC4"/>
      </a:accent5>
      <a:accent6>
        <a:srgbClr val="5A85A4"/>
      </a:accent6>
      <a:hlink>
        <a:srgbClr val="EE9D1A"/>
      </a:hlink>
      <a:folHlink>
        <a:srgbClr val="00828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60000"/>
            <a:lumOff val="40000"/>
          </a:schemeClr>
        </a:solidFill>
        <a:ln w="3175" cap="flat" cmpd="sng" algn="ctr">
          <a:noFill/>
          <a:prstDash val="solid"/>
          <a:round/>
          <a:headEnd type="none" w="med" len="med"/>
          <a:tailEnd type="none" w="med" len="med"/>
        </a:ln>
        <a:effectLst/>
      </a:spPr>
      <a:bodyPr lIns="45720" rIns="45720" rtlCol="0" anchor="ctr"/>
      <a:lstStyle>
        <a:defPPr algn="ctr" eaLnBrk="0" hangingPunct="0">
          <a:spcBef>
            <a:spcPct val="50000"/>
          </a:spcBef>
          <a:defRPr sz="1000" dirty="0" err="1" smtClean="0">
            <a:ea typeface="ＭＳ Ｐゴシック" pitchFamily="-96" charset="-128"/>
            <a:cs typeface="+mn-cs"/>
          </a:defRPr>
        </a:defPPr>
      </a:lstStyle>
    </a:spDef>
    <a:lnDef>
      <a:spPr bwMode="auto">
        <a:solidFill>
          <a:schemeClr val="accent1"/>
        </a:solidFill>
        <a:ln w="9525" cap="flat" cmpd="sng" algn="ctr">
          <a:solidFill>
            <a:schemeClr val="accent2"/>
          </a:solidFill>
          <a:prstDash val="solid"/>
          <a:round/>
          <a:headEnd type="none" w="med" len="med"/>
          <a:tailEnd type="none"/>
        </a:ln>
        <a:effectLst/>
      </a:spPr>
      <a:bodyPr/>
      <a:lstStyle/>
    </a:lnDef>
    <a:txDef>
      <a:spPr>
        <a:noFill/>
      </a:spPr>
      <a:bodyPr wrap="square" rtlCol="0">
        <a:spAutoFit/>
      </a:bodyPr>
      <a:lstStyle>
        <a:defPPr>
          <a:defRPr sz="900" dirty="0">
            <a:latin typeface="+mn-lt"/>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NYWCB Blue Theme">
  <a:themeElements>
    <a:clrScheme name="">
      <a:dk1>
        <a:srgbClr val="000000"/>
      </a:dk1>
      <a:lt1>
        <a:srgbClr val="FFFFFF"/>
      </a:lt1>
      <a:dk2>
        <a:srgbClr val="645C5C"/>
      </a:dk2>
      <a:lt2>
        <a:srgbClr val="857364"/>
      </a:lt2>
      <a:accent1>
        <a:srgbClr val="053A8A"/>
      </a:accent1>
      <a:accent2>
        <a:srgbClr val="6493B5"/>
      </a:accent2>
      <a:accent3>
        <a:srgbClr val="FFFFFF"/>
      </a:accent3>
      <a:accent4>
        <a:srgbClr val="000000"/>
      </a:accent4>
      <a:accent5>
        <a:srgbClr val="AAAEC4"/>
      </a:accent5>
      <a:accent6>
        <a:srgbClr val="5A85A4"/>
      </a:accent6>
      <a:hlink>
        <a:srgbClr val="EE9D1A"/>
      </a:hlink>
      <a:folHlink>
        <a:srgbClr val="00828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60000"/>
            <a:lumOff val="40000"/>
          </a:schemeClr>
        </a:solidFill>
        <a:ln w="3175" cap="flat" cmpd="sng" algn="ctr">
          <a:noFill/>
          <a:prstDash val="solid"/>
          <a:round/>
          <a:headEnd type="none" w="med" len="med"/>
          <a:tailEnd type="none" w="med" len="med"/>
        </a:ln>
        <a:effectLst/>
      </a:spPr>
      <a:bodyPr lIns="45720" rIns="45720" rtlCol="0" anchor="ctr"/>
      <a:lstStyle>
        <a:defPPr algn="ctr" eaLnBrk="0" hangingPunct="0">
          <a:spcBef>
            <a:spcPct val="50000"/>
          </a:spcBef>
          <a:defRPr sz="1000" dirty="0" err="1" smtClean="0">
            <a:ea typeface="ＭＳ Ｐゴシック" pitchFamily="-96" charset="-128"/>
            <a:cs typeface="+mn-cs"/>
          </a:defRPr>
        </a:defPPr>
      </a:lstStyle>
    </a:spDef>
    <a:lnDef>
      <a:spPr bwMode="auto">
        <a:solidFill>
          <a:schemeClr val="accent1"/>
        </a:solidFill>
        <a:ln w="9525" cap="flat" cmpd="sng" algn="ctr">
          <a:solidFill>
            <a:schemeClr val="accent2"/>
          </a:solidFill>
          <a:prstDash val="solid"/>
          <a:round/>
          <a:headEnd type="none" w="med" len="med"/>
          <a:tailEnd type="none"/>
        </a:ln>
        <a:effectLst/>
      </a:spPr>
      <a:bodyPr/>
      <a:lstStyle/>
    </a:lnDef>
    <a:txDef>
      <a:spPr>
        <a:noFill/>
      </a:spPr>
      <a:bodyPr wrap="square" rtlCol="0">
        <a:spAutoFit/>
      </a:bodyPr>
      <a:lstStyle>
        <a:defPPr>
          <a:defRPr sz="900" dirty="0">
            <a:latin typeface="+mn-lt"/>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6_NYWCB Blue Theme">
  <a:themeElements>
    <a:clrScheme name="">
      <a:dk1>
        <a:srgbClr val="000000"/>
      </a:dk1>
      <a:lt1>
        <a:srgbClr val="FFFFFF"/>
      </a:lt1>
      <a:dk2>
        <a:srgbClr val="645C5C"/>
      </a:dk2>
      <a:lt2>
        <a:srgbClr val="857364"/>
      </a:lt2>
      <a:accent1>
        <a:srgbClr val="053A8A"/>
      </a:accent1>
      <a:accent2>
        <a:srgbClr val="6493B5"/>
      </a:accent2>
      <a:accent3>
        <a:srgbClr val="FFFFFF"/>
      </a:accent3>
      <a:accent4>
        <a:srgbClr val="000000"/>
      </a:accent4>
      <a:accent5>
        <a:srgbClr val="AAAEC4"/>
      </a:accent5>
      <a:accent6>
        <a:srgbClr val="5A85A4"/>
      </a:accent6>
      <a:hlink>
        <a:srgbClr val="EE9D1A"/>
      </a:hlink>
      <a:folHlink>
        <a:srgbClr val="00828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60000"/>
            <a:lumOff val="40000"/>
          </a:schemeClr>
        </a:solidFill>
        <a:ln w="3175" cap="flat" cmpd="sng" algn="ctr">
          <a:noFill/>
          <a:prstDash val="solid"/>
          <a:round/>
          <a:headEnd type="none" w="med" len="med"/>
          <a:tailEnd type="none" w="med" len="med"/>
        </a:ln>
        <a:effectLst/>
      </a:spPr>
      <a:bodyPr lIns="45720" rIns="45720" rtlCol="0" anchor="ctr"/>
      <a:lstStyle>
        <a:defPPr algn="ctr" eaLnBrk="0" hangingPunct="0">
          <a:spcBef>
            <a:spcPct val="50000"/>
          </a:spcBef>
          <a:defRPr sz="1000" dirty="0" err="1" smtClean="0">
            <a:ea typeface="ＭＳ Ｐゴシック" pitchFamily="-96" charset="-128"/>
            <a:cs typeface="+mn-cs"/>
          </a:defRPr>
        </a:defPPr>
      </a:lstStyle>
    </a:spDef>
    <a:lnDef>
      <a:spPr bwMode="auto">
        <a:solidFill>
          <a:schemeClr val="accent1"/>
        </a:solidFill>
        <a:ln w="9525" cap="flat" cmpd="sng" algn="ctr">
          <a:solidFill>
            <a:schemeClr val="accent2"/>
          </a:solidFill>
          <a:prstDash val="solid"/>
          <a:round/>
          <a:headEnd type="none" w="med" len="med"/>
          <a:tailEnd type="none"/>
        </a:ln>
        <a:effectLst/>
      </a:spPr>
      <a:bodyPr/>
      <a:lstStyle/>
    </a:lnDef>
    <a:txDef>
      <a:spPr>
        <a:noFill/>
      </a:spPr>
      <a:bodyPr wrap="square" rtlCol="0">
        <a:spAutoFit/>
      </a:bodyPr>
      <a:lstStyle>
        <a:defPPr>
          <a:defRPr sz="900" dirty="0">
            <a:latin typeface="+mn-lt"/>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7_NYWCB Blue Theme">
  <a:themeElements>
    <a:clrScheme name="">
      <a:dk1>
        <a:srgbClr val="000000"/>
      </a:dk1>
      <a:lt1>
        <a:srgbClr val="FFFFFF"/>
      </a:lt1>
      <a:dk2>
        <a:srgbClr val="645C5C"/>
      </a:dk2>
      <a:lt2>
        <a:srgbClr val="857364"/>
      </a:lt2>
      <a:accent1>
        <a:srgbClr val="053A8A"/>
      </a:accent1>
      <a:accent2>
        <a:srgbClr val="6493B5"/>
      </a:accent2>
      <a:accent3>
        <a:srgbClr val="FFFFFF"/>
      </a:accent3>
      <a:accent4>
        <a:srgbClr val="000000"/>
      </a:accent4>
      <a:accent5>
        <a:srgbClr val="AAAEC4"/>
      </a:accent5>
      <a:accent6>
        <a:srgbClr val="5A85A4"/>
      </a:accent6>
      <a:hlink>
        <a:srgbClr val="EE9D1A"/>
      </a:hlink>
      <a:folHlink>
        <a:srgbClr val="00828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60000"/>
            <a:lumOff val="40000"/>
          </a:schemeClr>
        </a:solidFill>
        <a:ln w="3175" cap="flat" cmpd="sng" algn="ctr">
          <a:noFill/>
          <a:prstDash val="solid"/>
          <a:round/>
          <a:headEnd type="none" w="med" len="med"/>
          <a:tailEnd type="none" w="med" len="med"/>
        </a:ln>
        <a:effectLst/>
      </a:spPr>
      <a:bodyPr lIns="45720" rIns="45720" rtlCol="0" anchor="ctr"/>
      <a:lstStyle>
        <a:defPPr algn="ctr" eaLnBrk="0" hangingPunct="0">
          <a:spcBef>
            <a:spcPct val="50000"/>
          </a:spcBef>
          <a:defRPr sz="1000" dirty="0" err="1" smtClean="0">
            <a:ea typeface="ＭＳ Ｐゴシック" pitchFamily="-96" charset="-128"/>
            <a:cs typeface="+mn-cs"/>
          </a:defRPr>
        </a:defPPr>
      </a:lstStyle>
    </a:spDef>
    <a:lnDef>
      <a:spPr bwMode="auto">
        <a:solidFill>
          <a:schemeClr val="accent1"/>
        </a:solidFill>
        <a:ln w="9525" cap="flat" cmpd="sng" algn="ctr">
          <a:solidFill>
            <a:schemeClr val="accent2"/>
          </a:solidFill>
          <a:prstDash val="solid"/>
          <a:round/>
          <a:headEnd type="none" w="med" len="med"/>
          <a:tailEnd type="none"/>
        </a:ln>
        <a:effectLst/>
      </a:spPr>
      <a:bodyPr/>
      <a:lstStyle/>
    </a:lnDef>
    <a:txDef>
      <a:spPr>
        <a:noFill/>
      </a:spPr>
      <a:bodyPr wrap="square" rtlCol="0">
        <a:spAutoFit/>
      </a:bodyPr>
      <a:lstStyle>
        <a:defPPr>
          <a:defRPr sz="900" dirty="0">
            <a:latin typeface="+mn-lt"/>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8_NYWCB Blue Theme">
  <a:themeElements>
    <a:clrScheme name="">
      <a:dk1>
        <a:srgbClr val="000000"/>
      </a:dk1>
      <a:lt1>
        <a:srgbClr val="FFFFFF"/>
      </a:lt1>
      <a:dk2>
        <a:srgbClr val="645C5C"/>
      </a:dk2>
      <a:lt2>
        <a:srgbClr val="857364"/>
      </a:lt2>
      <a:accent1>
        <a:srgbClr val="053A8A"/>
      </a:accent1>
      <a:accent2>
        <a:srgbClr val="6493B5"/>
      </a:accent2>
      <a:accent3>
        <a:srgbClr val="FFFFFF"/>
      </a:accent3>
      <a:accent4>
        <a:srgbClr val="000000"/>
      </a:accent4>
      <a:accent5>
        <a:srgbClr val="AAAEC4"/>
      </a:accent5>
      <a:accent6>
        <a:srgbClr val="5A85A4"/>
      </a:accent6>
      <a:hlink>
        <a:srgbClr val="EE9D1A"/>
      </a:hlink>
      <a:folHlink>
        <a:srgbClr val="00828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60000"/>
            <a:lumOff val="40000"/>
          </a:schemeClr>
        </a:solidFill>
        <a:ln w="3175" cap="flat" cmpd="sng" algn="ctr">
          <a:noFill/>
          <a:prstDash val="solid"/>
          <a:round/>
          <a:headEnd type="none" w="med" len="med"/>
          <a:tailEnd type="none" w="med" len="med"/>
        </a:ln>
        <a:effectLst/>
      </a:spPr>
      <a:bodyPr lIns="45720" rIns="45720" rtlCol="0" anchor="ctr"/>
      <a:lstStyle>
        <a:defPPr algn="ctr" eaLnBrk="0" hangingPunct="0">
          <a:spcBef>
            <a:spcPct val="50000"/>
          </a:spcBef>
          <a:defRPr sz="1000" dirty="0" err="1" smtClean="0">
            <a:ea typeface="ＭＳ Ｐゴシック" pitchFamily="-96" charset="-128"/>
            <a:cs typeface="+mn-cs"/>
          </a:defRPr>
        </a:defPPr>
      </a:lstStyle>
    </a:spDef>
    <a:lnDef>
      <a:spPr bwMode="auto">
        <a:solidFill>
          <a:schemeClr val="accent1"/>
        </a:solidFill>
        <a:ln w="9525" cap="flat" cmpd="sng" algn="ctr">
          <a:solidFill>
            <a:schemeClr val="accent2"/>
          </a:solidFill>
          <a:prstDash val="solid"/>
          <a:round/>
          <a:headEnd type="none" w="med" len="med"/>
          <a:tailEnd type="none"/>
        </a:ln>
        <a:effectLst/>
      </a:spPr>
      <a:bodyPr/>
      <a:lstStyle/>
    </a:lnDef>
    <a:txDef>
      <a:spPr>
        <a:noFill/>
      </a:spPr>
      <a:bodyPr wrap="square" rtlCol="0">
        <a:spAutoFit/>
      </a:bodyPr>
      <a:lstStyle>
        <a:defPPr>
          <a:defRPr sz="900" dirty="0">
            <a:latin typeface="+mn-lt"/>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9_NYWCB Blue Theme">
  <a:themeElements>
    <a:clrScheme name="">
      <a:dk1>
        <a:srgbClr val="000000"/>
      </a:dk1>
      <a:lt1>
        <a:srgbClr val="FFFFFF"/>
      </a:lt1>
      <a:dk2>
        <a:srgbClr val="645C5C"/>
      </a:dk2>
      <a:lt2>
        <a:srgbClr val="857364"/>
      </a:lt2>
      <a:accent1>
        <a:srgbClr val="053A8A"/>
      </a:accent1>
      <a:accent2>
        <a:srgbClr val="6493B5"/>
      </a:accent2>
      <a:accent3>
        <a:srgbClr val="FFFFFF"/>
      </a:accent3>
      <a:accent4>
        <a:srgbClr val="000000"/>
      </a:accent4>
      <a:accent5>
        <a:srgbClr val="AAAEC4"/>
      </a:accent5>
      <a:accent6>
        <a:srgbClr val="5A85A4"/>
      </a:accent6>
      <a:hlink>
        <a:srgbClr val="EE9D1A"/>
      </a:hlink>
      <a:folHlink>
        <a:srgbClr val="00828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60000"/>
            <a:lumOff val="40000"/>
          </a:schemeClr>
        </a:solidFill>
        <a:ln w="3175" cap="flat" cmpd="sng" algn="ctr">
          <a:noFill/>
          <a:prstDash val="solid"/>
          <a:round/>
          <a:headEnd type="none" w="med" len="med"/>
          <a:tailEnd type="none" w="med" len="med"/>
        </a:ln>
        <a:effectLst/>
      </a:spPr>
      <a:bodyPr lIns="45720" rIns="45720" rtlCol="0" anchor="ctr"/>
      <a:lstStyle>
        <a:defPPr algn="ctr" eaLnBrk="0" hangingPunct="0">
          <a:spcBef>
            <a:spcPct val="50000"/>
          </a:spcBef>
          <a:defRPr sz="1000" dirty="0" err="1" smtClean="0">
            <a:ea typeface="ＭＳ Ｐゴシック" pitchFamily="-96" charset="-128"/>
            <a:cs typeface="+mn-cs"/>
          </a:defRPr>
        </a:defPPr>
      </a:lstStyle>
    </a:spDef>
    <a:lnDef>
      <a:spPr bwMode="auto">
        <a:solidFill>
          <a:schemeClr val="accent1"/>
        </a:solidFill>
        <a:ln w="9525" cap="flat" cmpd="sng" algn="ctr">
          <a:solidFill>
            <a:schemeClr val="accent2"/>
          </a:solidFill>
          <a:prstDash val="solid"/>
          <a:round/>
          <a:headEnd type="none" w="med" len="med"/>
          <a:tailEnd type="none"/>
        </a:ln>
        <a:effectLst/>
      </a:spPr>
      <a:bodyPr/>
      <a:lstStyle/>
    </a:lnDef>
    <a:txDef>
      <a:spPr>
        <a:noFill/>
      </a:spPr>
      <a:bodyPr wrap="square" rtlCol="0">
        <a:spAutoFit/>
      </a:bodyPr>
      <a:lstStyle>
        <a:defPPr>
          <a:defRPr sz="900" dirty="0">
            <a:latin typeface="+mn-lt"/>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0_NYWCB Blue Theme">
  <a:themeElements>
    <a:clrScheme name="">
      <a:dk1>
        <a:srgbClr val="000000"/>
      </a:dk1>
      <a:lt1>
        <a:srgbClr val="FFFFFF"/>
      </a:lt1>
      <a:dk2>
        <a:srgbClr val="645C5C"/>
      </a:dk2>
      <a:lt2>
        <a:srgbClr val="857364"/>
      </a:lt2>
      <a:accent1>
        <a:srgbClr val="053A8A"/>
      </a:accent1>
      <a:accent2>
        <a:srgbClr val="6493B5"/>
      </a:accent2>
      <a:accent3>
        <a:srgbClr val="FFFFFF"/>
      </a:accent3>
      <a:accent4>
        <a:srgbClr val="000000"/>
      </a:accent4>
      <a:accent5>
        <a:srgbClr val="AAAEC4"/>
      </a:accent5>
      <a:accent6>
        <a:srgbClr val="5A85A4"/>
      </a:accent6>
      <a:hlink>
        <a:srgbClr val="EE9D1A"/>
      </a:hlink>
      <a:folHlink>
        <a:srgbClr val="00828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60000"/>
            <a:lumOff val="40000"/>
          </a:schemeClr>
        </a:solidFill>
        <a:ln w="3175" cap="flat" cmpd="sng" algn="ctr">
          <a:noFill/>
          <a:prstDash val="solid"/>
          <a:round/>
          <a:headEnd type="none" w="med" len="med"/>
          <a:tailEnd type="none" w="med" len="med"/>
        </a:ln>
        <a:effectLst/>
      </a:spPr>
      <a:bodyPr lIns="45720" rIns="45720" rtlCol="0" anchor="ctr"/>
      <a:lstStyle>
        <a:defPPr algn="ctr" eaLnBrk="0" hangingPunct="0">
          <a:spcBef>
            <a:spcPct val="50000"/>
          </a:spcBef>
          <a:defRPr sz="1000" dirty="0" err="1" smtClean="0">
            <a:ea typeface="ＭＳ Ｐゴシック" pitchFamily="-96" charset="-128"/>
            <a:cs typeface="+mn-cs"/>
          </a:defRPr>
        </a:defPPr>
      </a:lstStyle>
    </a:spDef>
    <a:lnDef>
      <a:spPr bwMode="auto">
        <a:solidFill>
          <a:schemeClr val="accent1"/>
        </a:solidFill>
        <a:ln w="9525" cap="flat" cmpd="sng" algn="ctr">
          <a:solidFill>
            <a:schemeClr val="accent2"/>
          </a:solidFill>
          <a:prstDash val="solid"/>
          <a:round/>
          <a:headEnd type="none" w="med" len="med"/>
          <a:tailEnd type="none"/>
        </a:ln>
        <a:effectLst/>
      </a:spPr>
      <a:bodyPr/>
      <a:lstStyle/>
    </a:lnDef>
    <a:txDef>
      <a:spPr>
        <a:noFill/>
      </a:spPr>
      <a:bodyPr wrap="square" rtlCol="0">
        <a:spAutoFit/>
      </a:bodyPr>
      <a:lstStyle>
        <a:defPPr>
          <a:defRPr sz="900" dirty="0">
            <a:latin typeface="+mn-lt"/>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1_NYWCB Blue Theme">
  <a:themeElements>
    <a:clrScheme name="">
      <a:dk1>
        <a:srgbClr val="000000"/>
      </a:dk1>
      <a:lt1>
        <a:srgbClr val="FFFFFF"/>
      </a:lt1>
      <a:dk2>
        <a:srgbClr val="645C5C"/>
      </a:dk2>
      <a:lt2>
        <a:srgbClr val="857364"/>
      </a:lt2>
      <a:accent1>
        <a:srgbClr val="053A8A"/>
      </a:accent1>
      <a:accent2>
        <a:srgbClr val="6493B5"/>
      </a:accent2>
      <a:accent3>
        <a:srgbClr val="FFFFFF"/>
      </a:accent3>
      <a:accent4>
        <a:srgbClr val="000000"/>
      </a:accent4>
      <a:accent5>
        <a:srgbClr val="AAAEC4"/>
      </a:accent5>
      <a:accent6>
        <a:srgbClr val="5A85A4"/>
      </a:accent6>
      <a:hlink>
        <a:srgbClr val="EE9D1A"/>
      </a:hlink>
      <a:folHlink>
        <a:srgbClr val="00828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60000"/>
            <a:lumOff val="40000"/>
          </a:schemeClr>
        </a:solidFill>
        <a:ln w="3175" cap="flat" cmpd="sng" algn="ctr">
          <a:noFill/>
          <a:prstDash val="solid"/>
          <a:round/>
          <a:headEnd type="none" w="med" len="med"/>
          <a:tailEnd type="none" w="med" len="med"/>
        </a:ln>
        <a:effectLst/>
      </a:spPr>
      <a:bodyPr lIns="45720" rIns="45720" rtlCol="0" anchor="ctr"/>
      <a:lstStyle>
        <a:defPPr algn="ctr" eaLnBrk="0" hangingPunct="0">
          <a:spcBef>
            <a:spcPct val="50000"/>
          </a:spcBef>
          <a:defRPr sz="1000" dirty="0" err="1" smtClean="0">
            <a:ea typeface="ＭＳ Ｐゴシック" pitchFamily="-96" charset="-128"/>
            <a:cs typeface="+mn-cs"/>
          </a:defRPr>
        </a:defPPr>
      </a:lstStyle>
    </a:spDef>
    <a:lnDef>
      <a:spPr bwMode="auto">
        <a:solidFill>
          <a:schemeClr val="accent1"/>
        </a:solidFill>
        <a:ln w="9525" cap="flat" cmpd="sng" algn="ctr">
          <a:solidFill>
            <a:schemeClr val="accent2"/>
          </a:solidFill>
          <a:prstDash val="solid"/>
          <a:round/>
          <a:headEnd type="none" w="med" len="med"/>
          <a:tailEnd type="none"/>
        </a:ln>
        <a:effectLst/>
      </a:spPr>
      <a:bodyPr/>
      <a:lstStyle/>
    </a:lnDef>
    <a:txDef>
      <a:spPr>
        <a:noFill/>
      </a:spPr>
      <a:bodyPr wrap="square" rtlCol="0">
        <a:spAutoFit/>
      </a:bodyPr>
      <a:lstStyle>
        <a:defPPr>
          <a:defRPr sz="900" dirty="0">
            <a:latin typeface="+mn-lt"/>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40399</TotalTime>
  <Words>1224</Words>
  <Application>Microsoft Office PowerPoint</Application>
  <PresentationFormat>On-screen Show (4:3)</PresentationFormat>
  <Paragraphs>292</Paragraphs>
  <Slides>19</Slides>
  <Notes>13</Notes>
  <HiddenSlides>0</HiddenSlides>
  <MMClips>0</MMClips>
  <ScaleCrop>false</ScaleCrop>
  <HeadingPairs>
    <vt:vector size="6" baseType="variant">
      <vt:variant>
        <vt:lpstr>Fonts Used</vt:lpstr>
      </vt:variant>
      <vt:variant>
        <vt:i4>5</vt:i4>
      </vt:variant>
      <vt:variant>
        <vt:lpstr>Theme</vt:lpstr>
      </vt:variant>
      <vt:variant>
        <vt:i4>8</vt:i4>
      </vt:variant>
      <vt:variant>
        <vt:lpstr>Slide Titles</vt:lpstr>
      </vt:variant>
      <vt:variant>
        <vt:i4>19</vt:i4>
      </vt:variant>
    </vt:vector>
  </HeadingPairs>
  <TitlesOfParts>
    <vt:vector size="32" baseType="lpstr">
      <vt:lpstr>MS PGothic</vt:lpstr>
      <vt:lpstr>MS PGothic</vt:lpstr>
      <vt:lpstr>Arial</vt:lpstr>
      <vt:lpstr>Calibri</vt:lpstr>
      <vt:lpstr>Wingdings</vt:lpstr>
      <vt:lpstr>3_NYWCB Blue Theme</vt:lpstr>
      <vt:lpstr>4_NYWCB Blue Theme</vt:lpstr>
      <vt:lpstr>6_NYWCB Blue Theme</vt:lpstr>
      <vt:lpstr>7_NYWCB Blue Theme</vt:lpstr>
      <vt:lpstr>8_NYWCB Blue Theme</vt:lpstr>
      <vt:lpstr>9_NYWCB Blue Theme</vt:lpstr>
      <vt:lpstr>10_NYWCB Blue Theme</vt:lpstr>
      <vt:lpstr>11_NYWCB Blue Theme</vt:lpstr>
      <vt:lpstr>PowerPoint Presentation</vt:lpstr>
      <vt:lpstr>Agenda</vt:lpstr>
      <vt:lpstr>Background</vt:lpstr>
      <vt:lpstr>PowerPoint Presentation</vt:lpstr>
      <vt:lpstr>KPIs: How We Are Measuring Timeliness of the First Report of Injury Filing   </vt:lpstr>
      <vt:lpstr>KPIs: How We Are Measuring Timeliness of the First Report of Injury Filing   </vt:lpstr>
      <vt:lpstr>PowerPoint Presentation</vt:lpstr>
      <vt:lpstr>First Report of Injury Summary Report</vt:lpstr>
      <vt:lpstr>First Report of Injury Reports</vt:lpstr>
      <vt:lpstr>PowerPoint Presentation</vt:lpstr>
      <vt:lpstr>Monitoring Compliance</vt:lpstr>
      <vt:lpstr>Monitoring Compliance</vt:lpstr>
      <vt:lpstr>PowerPoint Presentation</vt:lpstr>
      <vt:lpstr>Registration Process</vt:lpstr>
      <vt:lpstr> Up Coming Measurements</vt:lpstr>
      <vt:lpstr>PowerPoint Presentation</vt:lpstr>
      <vt:lpstr>Questions:</vt:lpstr>
      <vt:lpstr>Timetable</vt:lpstr>
      <vt:lpstr>Wrap-Up/Questions</vt:lpstr>
    </vt:vector>
  </TitlesOfParts>
  <Company>New York State Workers' Compensation Board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c-jonesd</dc:creator>
  <cp:lastModifiedBy>Valerie Perrotte</cp:lastModifiedBy>
  <cp:revision>1169</cp:revision>
  <cp:lastPrinted>2015-03-05T15:20:47Z</cp:lastPrinted>
  <dcterms:created xsi:type="dcterms:W3CDTF">2009-04-13T11:10:38Z</dcterms:created>
  <dcterms:modified xsi:type="dcterms:W3CDTF">2015-04-09T17:28:50Z</dcterms:modified>
</cp:coreProperties>
</file>